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notesMasterIdLst>
    <p:notesMasterId r:id="rId26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0" r:id="rId12"/>
    <p:sldId id="263" r:id="rId13"/>
    <p:sldId id="264" r:id="rId14"/>
    <p:sldId id="262" r:id="rId15"/>
    <p:sldId id="265" r:id="rId16"/>
    <p:sldId id="277" r:id="rId17"/>
    <p:sldId id="267" r:id="rId18"/>
    <p:sldId id="266" r:id="rId19"/>
    <p:sldId id="268" r:id="rId20"/>
    <p:sldId id="276" r:id="rId21"/>
    <p:sldId id="269" r:id="rId22"/>
    <p:sldId id="273" r:id="rId23"/>
    <p:sldId id="274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0216" autoAdjust="0"/>
  </p:normalViewPr>
  <p:slideViewPr>
    <p:cSldViewPr>
      <p:cViewPr varScale="1">
        <p:scale>
          <a:sx n="48" d="100"/>
          <a:sy n="48" d="100"/>
        </p:scale>
        <p:origin x="-131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6503F-A390-4BCE-8AC1-5691C95AC30E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19785-1AF6-4291-B198-B43382A86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0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B7FD7-6154-49E1-B1D8-D1A5349A838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FE9B8-05F8-4F4C-B38A-9B02F2CCE5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2EBF66-4964-4108-B31D-EC4ADD387159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13898E1-D059-4B8E-AA57-FAE6FE4EEF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052736"/>
            <a:ext cx="7772400" cy="1368151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Тема урока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30425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Библия и Евангелие </a:t>
            </a:r>
            <a:endParaRPr lang="ru-RU" sz="7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50068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«Вот единственная книга в мире: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                           в ней всё есть»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                                А.С. Пушкин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«Что за книга это Священное Писание,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                        какое чудо и какая сила,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                                 данные с нею человеку!»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dirty="0" smtClean="0"/>
              <a:t>                                                 </a:t>
            </a:r>
            <a:r>
              <a:rPr lang="ru-RU" dirty="0" err="1" smtClean="0"/>
              <a:t>Ф.М.Достоевский</a:t>
            </a:r>
            <a:endParaRPr lang="ru-RU" dirty="0" smtClean="0"/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5364" name="Рисунок 3" descr="Pushk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620713"/>
            <a:ext cx="201612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6" descr="d03022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365625"/>
            <a:ext cx="2005013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Библия – </a:t>
            </a:r>
            <a:b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cap="all" spc="3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священная книга христиан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Есть книга, рассказывающая о том, как люди ждали рождения Христа, как Он родился, жил и чему учил людей. Эта книга называется Библия. Она  состоит из двух частей: Ветхого  Завета и Нового Завета.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4456"/>
            <a:ext cx="29829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n-cs"/>
              </a:rPr>
              <a:t/>
            </a:r>
            <a:br>
              <a:rPr lang="ru-RU" sz="2400" dirty="0">
                <a:ln w="18415" cmpd="sng">
                  <a:solidFill>
                    <a:srgbClr val="00B050"/>
                  </a:solidFill>
                  <a:prstDash val="solid"/>
                </a:ln>
                <a:latin typeface="Microsoft YaHei" pitchFamily="34" charset="-122"/>
                <a:ea typeface="Microsoft YaHei" pitchFamily="34" charset="-122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021288"/>
            <a:ext cx="8343900" cy="818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Завет в Библии – это союз человека с Богом. </a:t>
            </a:r>
          </a:p>
          <a:p>
            <a:endParaRPr lang="ru-RU" dirty="0"/>
          </a:p>
        </p:txBody>
      </p:sp>
      <p:pic>
        <p:nvPicPr>
          <p:cNvPr id="4" name="Picture 2" descr="C:\Users\TereshinaT\Desktop\Биьлия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80728"/>
            <a:ext cx="6629400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196752"/>
            <a:ext cx="4752527" cy="23762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 Ветхий Завет состоит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из 50 книг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805264"/>
            <a:ext cx="851763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Ветхий – значит «древний», «старый».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17130"/>
            <a:ext cx="276701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7656" y="620688"/>
            <a:ext cx="8301608" cy="151216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Книги Ветхого Завета написали пророки.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Пророк = «истолкователь воли Бога».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3434098"/>
            <a:ext cx="7499350" cy="8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TereshinaT\Desktop\Биьлия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2276872"/>
            <a:ext cx="6736080" cy="357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Новый Завет дан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 приходом  Иисуса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Христа.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954550"/>
            <a:ext cx="5256584" cy="437005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TereshinaT\Desktop\Биьли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2276872"/>
            <a:ext cx="420624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980728"/>
            <a:ext cx="7143750" cy="43784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4525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 = «добрая весть».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85900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4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Священное Писание Нового Завета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27 книг 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ereshinaT\Desktop\Биьлия\Безымянны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60" y="2492896"/>
            <a:ext cx="437388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038" y="882917"/>
            <a:ext cx="7858418" cy="9802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73216"/>
            <a:ext cx="8417024" cy="286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Книги Нового Завета написали апостолы. Апостол = «посланник».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TereshinaT\Desktop\Биьлия\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" y="1729740"/>
            <a:ext cx="665226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2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489433"/>
            <a:ext cx="7499350" cy="47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3136613"/>
            <a:ext cx="5777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символы евангелистов</a:t>
            </a:r>
            <a:endParaRPr lang="ru-RU" sz="3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3136613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18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Матфея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864179"/>
            <a:ext cx="1835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Иоанна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7" y="4961036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Луки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6336" y="5157192"/>
            <a:ext cx="1547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Марка</a:t>
            </a:r>
            <a:endParaRPr lang="ru-RU" sz="32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Задание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126593"/>
              </p:ext>
            </p:extLst>
          </p:nvPr>
        </p:nvGraphicFramePr>
        <p:xfrm>
          <a:off x="683568" y="1052736"/>
          <a:ext cx="7704856" cy="547303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240360"/>
                <a:gridCol w="4464496"/>
              </a:tblGrid>
              <a:tr h="2064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Молитва - просьба.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«Благодарим </a:t>
                      </a:r>
                      <a:r>
                        <a:rPr lang="ru-RU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Тя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Христе Боже наш, яко насытил…», «Молитва благодарственная по исцелении от болезни св. Иоанна </a:t>
                      </a:r>
                      <a:r>
                        <a:rPr lang="ru-RU" sz="2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Кронштадсткого</a:t>
                      </a: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Молитва – благодарение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«Подай, Господи». «Господи, помилуй». «Спаси, Господи, люди Твоя…».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Молитва – славословие.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«Слава Тебе, Боже наш, слава Тебе». «Аллилуйя!» («Слава Богу»). «Хвалите имя Господне…».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3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all" spc="3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Евангелие -четыре главные книги согласно Матфею, Марку, Луке и Иоанну –мы знаем о событиях, связанных с воплощением Сына Божьего –Господа Иисуса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Христа.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Валерия\Favorites\Pictures\AA8X1PLCAWVEBJECAQFCDPCCASV171NCAXQ45VTCA8QMJCZCAXI1SWLCAL5V1Q3CAAAWSY9CAL6M29RCAQZYYQ9CADPETGMCA1JR6WXCAZD7W85CAA22OS3CA44KW08CALESBI3CARP8QZ3CAJ5JSI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544312"/>
            <a:ext cx="34686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373216"/>
            <a:ext cx="8192839" cy="3847236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Ветхий Завет был написан на древнееврейском языке.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Новый Завет – на древнегреческом.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3315578" cy="469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76032"/>
            <a:ext cx="3332162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147248" cy="187220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Откровение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– это такие моменты, когда что-то очень важное и ранее недоступное становится для нас очевидным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78476"/>
            <a:ext cx="352839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244827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Microsoft YaHei" pitchFamily="34" charset="-122"/>
                <a:cs typeface="Arial" pitchFamily="34" charset="0"/>
              </a:rPr>
              <a:t>В Библии много притчей. По сюжету это вроде бы бытовые,  житейские истории, но в каждой из них надо найти нравственный урок.</a:t>
            </a:r>
            <a:b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Microsoft YaHei" pitchFamily="34" charset="-122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420888"/>
            <a:ext cx="3200400" cy="3810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3200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Использованны</a:t>
            </a:r>
            <a:r>
              <a:rPr lang="ru-RU" dirty="0" smtClean="0"/>
              <a:t> источники из интернета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6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latin typeface="Arial" charset="0"/>
              </a:rPr>
              <a:t>Как называлась первая      БИБЛИЯ?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85750" y="1928813"/>
            <a:ext cx="8686800" cy="4097337"/>
          </a:xfrm>
        </p:spPr>
        <p:txBody>
          <a:bodyPr/>
          <a:lstStyle/>
          <a:p>
            <a:pPr eaLnBrk="1" hangingPunct="1"/>
            <a:r>
              <a:rPr lang="ru-RU" smtClean="0"/>
              <a:t>Первую полную славянскую Библию назвали                                                  Геннад</a:t>
            </a:r>
            <a:r>
              <a:rPr lang="ru-RU" smtClean="0">
                <a:latin typeface="Arial" charset="0"/>
              </a:rPr>
              <a:t>и</a:t>
            </a:r>
            <a:r>
              <a:rPr lang="ru-RU" smtClean="0"/>
              <a:t>евская Библия,  так как работа над ней                             проводилась по инициативе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</a:t>
            </a:r>
            <a:r>
              <a:rPr lang="ru-RU" smtClean="0"/>
              <a:t>Архиепископа Новгородского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chemeClr val="hlink"/>
                </a:solidFill>
              </a:rPr>
              <a:t>Геннадия.</a:t>
            </a:r>
          </a:p>
          <a:p>
            <a:pPr eaLnBrk="1" hangingPunct="1"/>
            <a:r>
              <a:rPr lang="ru-RU" smtClean="0"/>
              <a:t>Поэтому эта книга называется                         </a:t>
            </a:r>
            <a:r>
              <a:rPr lang="ru-RU" smtClean="0">
                <a:solidFill>
                  <a:schemeClr val="hlink"/>
                </a:solidFill>
              </a:rPr>
              <a:t>Гео    Геннад</a:t>
            </a:r>
            <a:r>
              <a:rPr lang="ru-RU" smtClean="0">
                <a:solidFill>
                  <a:schemeClr val="hlink"/>
                </a:solidFill>
                <a:latin typeface="Arial" charset="0"/>
              </a:rPr>
              <a:t>и</a:t>
            </a:r>
            <a:r>
              <a:rPr lang="ru-RU" smtClean="0">
                <a:solidFill>
                  <a:schemeClr val="hlink"/>
                </a:solidFill>
              </a:rPr>
              <a:t>евская Библия.</a:t>
            </a:r>
          </a:p>
        </p:txBody>
      </p:sp>
      <p:pic>
        <p:nvPicPr>
          <p:cNvPr id="7172" name="Рисунок 3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3155950"/>
            <a:ext cx="2514600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6868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Когда появилась первая печатная Библия?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46650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800" dirty="0" smtClean="0"/>
              <a:t>Библию начали печатать </a:t>
            </a:r>
            <a:r>
              <a:rPr lang="ru-RU" sz="2200" dirty="0" smtClean="0"/>
              <a:t>более 1000лет назад, в связи с распространением</a:t>
            </a:r>
            <a:br>
              <a:rPr lang="ru-RU" sz="2200" dirty="0" smtClean="0"/>
            </a:br>
            <a:r>
              <a:rPr lang="ru-RU" sz="2200" dirty="0" smtClean="0"/>
              <a:t>на Руси  Христианства.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000" dirty="0" smtClean="0"/>
              <a:t>Христианин</a:t>
            </a:r>
            <a:r>
              <a:rPr lang="ru-RU" dirty="0" smtClean="0"/>
              <a:t> – это человек , который принял учение Иисуса Христа.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000" dirty="0" smtClean="0"/>
              <a:t>Христианство </a:t>
            </a:r>
            <a:r>
              <a:rPr lang="ru-RU" dirty="0" smtClean="0"/>
              <a:t>– это учение Иисуса Христа.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4000" dirty="0" smtClean="0"/>
              <a:t>Иисус жил  </a:t>
            </a:r>
            <a:r>
              <a:rPr lang="ru-RU" dirty="0" smtClean="0"/>
              <a:t>2000 лет назад.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/>
              <a:t>Д</a:t>
            </a:r>
            <a:r>
              <a:rPr lang="ru-RU" dirty="0" smtClean="0"/>
              <a:t>ату любого события мы определяем в какой год оно произошло от </a:t>
            </a:r>
            <a:r>
              <a:rPr lang="ru-RU" sz="4000" dirty="0" smtClean="0"/>
              <a:t>Рождества Христова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Что такое Библия?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u-RU" sz="2400" smtClean="0"/>
              <a:t>БИБЛИЯ (др.греч.) – книга</a:t>
            </a:r>
            <a:endParaRPr lang="ru-RU" sz="2400" smtClean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2400" smtClean="0">
                <a:latin typeface="Arial" charset="0"/>
              </a:rPr>
              <a:t>БИБЛИЯ-это книга,рассказывающая  о том,как люди ждали рождения Христа,как он родился, жил и чему учил людей.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БИБЛИЯ - это собрание книг, которые объединены в одну книгу. 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БИБЛИЯ - это Священное Писание.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БИБЛИЯ - это откровение Бога.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БИБЛИЯ - это Книга книг.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02962" y="188640"/>
            <a:ext cx="7615237" cy="1428750"/>
          </a:xfrm>
        </p:spPr>
        <p:txBody>
          <a:bodyPr/>
          <a:lstStyle/>
          <a:p>
            <a:pPr eaLnBrk="1" hangingPunct="1"/>
            <a:r>
              <a:rPr lang="ru-RU" smtClean="0"/>
              <a:t>Кто писал Библию?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1431" y="2060848"/>
            <a:ext cx="7427168" cy="45005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dirty="0" smtClean="0"/>
              <a:t>           </a:t>
            </a:r>
            <a:r>
              <a:rPr lang="ru-RU" sz="4000" dirty="0" smtClean="0"/>
              <a:t>писали Библию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4000" i="1" dirty="0" smtClean="0"/>
              <a:t>    по внушению Самого Бога</a:t>
            </a:r>
            <a:endParaRPr lang="ru-RU" i="1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i="1" dirty="0" smtClean="0"/>
              <a:t>   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i="1" dirty="0" smtClean="0"/>
              <a:t> </a:t>
            </a:r>
            <a:r>
              <a:rPr lang="ru-RU" sz="3600" dirty="0" smtClean="0"/>
              <a:t>пророки                            апостолы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dirty="0" smtClean="0"/>
              <a:t> (</a:t>
            </a:r>
            <a:r>
              <a:rPr lang="ru-RU" sz="2800" i="1" dirty="0" smtClean="0"/>
              <a:t>слышат,                               (первые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i="1" dirty="0" smtClean="0"/>
              <a:t>что говорит Бог)                    ученики Христа)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i="1" dirty="0" smtClean="0"/>
              <a:t>      </a:t>
            </a:r>
            <a:r>
              <a:rPr lang="ru-RU" sz="3600" dirty="0" smtClean="0"/>
              <a:t>                                       </a:t>
            </a:r>
            <a:endParaRPr lang="ru-RU" dirty="0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86438" y="3214688"/>
            <a:ext cx="100012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285875" y="3214688"/>
            <a:ext cx="785813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54163" y="96838"/>
            <a:ext cx="7764462" cy="942975"/>
          </a:xfrm>
        </p:spPr>
        <p:txBody>
          <a:bodyPr/>
          <a:lstStyle/>
          <a:p>
            <a:pPr eaLnBrk="1" hangingPunct="1"/>
            <a:r>
              <a:rPr lang="ru-RU" sz="4400" smtClean="0"/>
              <a:t>                Библия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000" dirty="0" smtClean="0"/>
              <a:t>                                    77книг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30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       </a:t>
            </a:r>
            <a:r>
              <a:rPr lang="ru-RU" dirty="0" smtClean="0"/>
              <a:t>50 книг                                                  27 книг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   </a:t>
            </a:r>
            <a:r>
              <a:rPr lang="ru-RU" sz="3300" b="1" dirty="0" smtClean="0"/>
              <a:t>Ветхий Завет                       Новый Завет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                                                     </a:t>
            </a:r>
            <a:r>
              <a:rPr lang="ru-RU" sz="3300" b="1" dirty="0" smtClean="0"/>
              <a:t>Евангелие  </a:t>
            </a:r>
            <a:endParaRPr lang="ru-RU" sz="33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     пророки                                   апостолы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3300" dirty="0" smtClean="0"/>
              <a:t>                                                       </a:t>
            </a:r>
            <a:r>
              <a:rPr lang="ru-RU" sz="2400" dirty="0" smtClean="0">
                <a:latin typeface="Arial Unicode MS" pitchFamily="34" charset="-128"/>
              </a:rPr>
              <a:t>Лука      (телец)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Arial Unicode MS" pitchFamily="34" charset="-128"/>
              </a:rPr>
              <a:t>                                                                    Матфей (человек)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Arial Unicode MS" pitchFamily="34" charset="-128"/>
              </a:rPr>
              <a:t>                                                                    Марк     (лев)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latin typeface="Arial Unicode MS" pitchFamily="34" charset="-128"/>
              </a:rPr>
              <a:t>                                                                    Иоанн    (орёл)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2400" dirty="0" smtClean="0">
              <a:latin typeface="Arial Unicode MS" pitchFamily="34" charset="-128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4322763" y="1662113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425" y="2205038"/>
            <a:ext cx="78581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411413" y="2349500"/>
            <a:ext cx="64293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553994" y="4112419"/>
            <a:ext cx="57150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117600" y="3643313"/>
            <a:ext cx="100012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2700338" y="981075"/>
            <a:ext cx="446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Священное Писание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smtClean="0"/>
              <a:t>О чём говорится в Библии?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В Библии Сам Бог  открывает людям тайны: 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 Самом  Себе;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 человеке; 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 духовных законах;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 происхождении мира;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об ангелах;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 святых;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 правилах жизни;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 многом другом.</a:t>
            </a:r>
          </a:p>
          <a:p>
            <a:pPr eaLnBrk="1" hangingPunct="1">
              <a:buFont typeface="Wingdings 2" pitchFamily="18" charset="2"/>
              <a:buChar char=""/>
            </a:pPr>
            <a:endParaRPr lang="ru-RU" smtClean="0"/>
          </a:p>
          <a:p>
            <a:pPr eaLnBrk="1" hangingPunct="1">
              <a:buFont typeface="Wingdings 2" pitchFamily="18" charset="2"/>
              <a:buChar char="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686800" cy="838200"/>
          </a:xfrm>
        </p:spPr>
        <p:txBody>
          <a:bodyPr/>
          <a:lstStyle/>
          <a:p>
            <a:pPr eaLnBrk="1" hangingPunct="1"/>
            <a:r>
              <a:rPr lang="ru-RU" sz="4400" smtClean="0"/>
              <a:t>В чём ценность Библии?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60000"/>
              </a:lnSpc>
              <a:defRPr/>
            </a:pPr>
            <a:r>
              <a:rPr lang="ru-RU" sz="2800" smtClean="0"/>
              <a:t>БИБЛИЯ-  источник мудрости и утешения.</a:t>
            </a:r>
          </a:p>
          <a:p>
            <a:pPr eaLnBrk="1" hangingPunct="1">
              <a:lnSpc>
                <a:spcPct val="6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60000"/>
              </a:lnSpc>
              <a:defRPr/>
            </a:pPr>
            <a:r>
              <a:rPr lang="ru-RU" sz="2800" smtClean="0"/>
              <a:t>Многие слова и выражения пришли из библейской истории.(</a:t>
            </a:r>
            <a:r>
              <a:rPr lang="ru-RU" sz="2800" i="1" smtClean="0"/>
              <a:t>пословицы, поговорки, крылатые выражения).</a:t>
            </a:r>
            <a:endParaRPr lang="ru-RU" sz="2800" smtClean="0"/>
          </a:p>
          <a:p>
            <a:pPr eaLnBrk="1" hangingPunct="1">
              <a:lnSpc>
                <a:spcPct val="6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60000"/>
              </a:lnSpc>
              <a:defRPr/>
            </a:pPr>
            <a:r>
              <a:rPr lang="ru-RU" sz="2800" smtClean="0"/>
              <a:t>БИБЛИЯ  учит жить.</a:t>
            </a:r>
          </a:p>
          <a:p>
            <a:pPr eaLnBrk="1" hangingPunct="1">
              <a:lnSpc>
                <a:spcPct val="6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60000"/>
              </a:lnSpc>
              <a:defRPr/>
            </a:pPr>
            <a:r>
              <a:rPr lang="ru-RU" sz="2800" smtClean="0"/>
              <a:t>БИБЛИЯ – это наша  история и культура.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ru-RU" sz="2800" smtClean="0"/>
              <a:t>   </a:t>
            </a:r>
          </a:p>
          <a:p>
            <a:pPr eaLnBrk="1" hangingPunct="1">
              <a:lnSpc>
                <a:spcPct val="6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60000"/>
              </a:lnSpc>
              <a:defRPr/>
            </a:pPr>
            <a:r>
              <a:rPr lang="ru-RU" sz="2800" smtClean="0"/>
              <a:t>Многие великие люди восхищались высотой учения, содержавшегося в Библии.                     </a:t>
            </a:r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6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6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60000"/>
              </a:lnSpc>
              <a:buFont typeface="Wingdings 2" pitchFamily="18" charset="2"/>
              <a:buNone/>
              <a:defRPr/>
            </a:pPr>
            <a:r>
              <a:rPr lang="ru-RU" sz="2800" smtClean="0"/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492</TotalTime>
  <Words>602</Words>
  <Application>Microsoft Office PowerPoint</Application>
  <PresentationFormat>Экран (4:3)</PresentationFormat>
  <Paragraphs>111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Тема урока</vt:lpstr>
      <vt:lpstr>Задание</vt:lpstr>
      <vt:lpstr>Как называлась первая      БИБЛИЯ?</vt:lpstr>
      <vt:lpstr>Когда появилась первая печатная Библия?</vt:lpstr>
      <vt:lpstr> Что такое Библия?</vt:lpstr>
      <vt:lpstr>Кто писал Библию?</vt:lpstr>
      <vt:lpstr>                Библия</vt:lpstr>
      <vt:lpstr>О чём говорится в Библии?</vt:lpstr>
      <vt:lpstr>В чём ценность Библии?</vt:lpstr>
      <vt:lpstr>Презентация PowerPoint</vt:lpstr>
      <vt:lpstr>Библия –  священная книга христиан</vt:lpstr>
      <vt:lpstr> </vt:lpstr>
      <vt:lpstr>  Ветхий Завет состоит из 50 книг </vt:lpstr>
      <vt:lpstr>Книги Ветхого Завета написали пророки. Пророк = «истолкователь воли Бога».  </vt:lpstr>
      <vt:lpstr>Новый Завет дан с приходом  Иисуса Христа.</vt:lpstr>
      <vt:lpstr>Презентация PowerPoint</vt:lpstr>
      <vt:lpstr>Священное Писание Нового Завета </vt:lpstr>
      <vt:lpstr>Презентация PowerPoint</vt:lpstr>
      <vt:lpstr>Презентация PowerPoint</vt:lpstr>
      <vt:lpstr>Евангелие</vt:lpstr>
      <vt:lpstr>Презентация PowerPoint</vt:lpstr>
      <vt:lpstr>Откровение – это такие моменты, когда что-то очень важное и ранее недоступное становится для нас очевидным. </vt:lpstr>
      <vt:lpstr>В Библии много притчей. По сюжету это вроде бы бытовые,  житейские истории, но в каждой из них надо найти нравственный урок. </vt:lpstr>
      <vt:lpstr>Использованны источники из интернета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Комп</dc:creator>
  <cp:lastModifiedBy>TereshinaT</cp:lastModifiedBy>
  <cp:revision>48</cp:revision>
  <dcterms:created xsi:type="dcterms:W3CDTF">2013-04-02T08:56:07Z</dcterms:created>
  <dcterms:modified xsi:type="dcterms:W3CDTF">2015-03-23T13:00:09Z</dcterms:modified>
</cp:coreProperties>
</file>