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F445-D6BE-433B-8C2A-A1C69D5960A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9E16-98A2-4F5B-82F2-CE70F508E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F445-D6BE-433B-8C2A-A1C69D5960A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9E16-98A2-4F5B-82F2-CE70F508E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F445-D6BE-433B-8C2A-A1C69D5960A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9E16-98A2-4F5B-82F2-CE70F508E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F445-D6BE-433B-8C2A-A1C69D5960A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9E16-98A2-4F5B-82F2-CE70F508E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F445-D6BE-433B-8C2A-A1C69D5960A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9E16-98A2-4F5B-82F2-CE70F508E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F445-D6BE-433B-8C2A-A1C69D5960A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9E16-98A2-4F5B-82F2-CE70F508E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F445-D6BE-433B-8C2A-A1C69D5960A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9E16-98A2-4F5B-82F2-CE70F508E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F445-D6BE-433B-8C2A-A1C69D5960A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9E16-98A2-4F5B-82F2-CE70F508E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F445-D6BE-433B-8C2A-A1C69D5960A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9E16-98A2-4F5B-82F2-CE70F508E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F445-D6BE-433B-8C2A-A1C69D5960A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9E16-98A2-4F5B-82F2-CE70F508E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F445-D6BE-433B-8C2A-A1C69D5960A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D79E16-98A2-4F5B-82F2-CE70F508E0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6FF445-D6BE-433B-8C2A-A1C69D5960A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D79E16-98A2-4F5B-82F2-CE70F508E0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643050"/>
          </a:xfrm>
        </p:spPr>
        <p:txBody>
          <a:bodyPr/>
          <a:lstStyle/>
          <a:p>
            <a:r>
              <a:rPr lang="ru-RU" dirty="0" smtClean="0"/>
              <a:t>Клуб «Весёлые гномы»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072074"/>
            <a:ext cx="7854696" cy="1000132"/>
          </a:xfrm>
        </p:spPr>
        <p:txBody>
          <a:bodyPr/>
          <a:lstStyle/>
          <a:p>
            <a:r>
              <a:rPr lang="ru-RU" dirty="0" smtClean="0"/>
              <a:t>Руководитель   </a:t>
            </a:r>
            <a:r>
              <a:rPr lang="ru-RU" dirty="0" err="1" smtClean="0"/>
              <a:t>Воронович</a:t>
            </a:r>
            <a:r>
              <a:rPr lang="ru-RU" dirty="0" smtClean="0"/>
              <a:t> Е.Б.</a:t>
            </a:r>
            <a:endParaRPr lang="ru-RU" dirty="0"/>
          </a:p>
        </p:txBody>
      </p:sp>
      <p:pic>
        <p:nvPicPr>
          <p:cNvPr id="4" name="Рисунок 3" descr="E:\SDC106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62737">
            <a:off x="846947" y="2365858"/>
            <a:ext cx="2192615" cy="18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35732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927100" algn="l"/>
              </a:tabLst>
            </a:pPr>
            <a:r>
              <a:rPr lang="ru-RU" dirty="0" smtClean="0"/>
              <a:t>Предмет деятельности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71602" y="2500306"/>
            <a:ext cx="9459698" cy="214314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Book Antiqua" pitchFamily="18" charset="0"/>
              </a:rPr>
              <a:t>Мир кукольного  театра</a:t>
            </a:r>
            <a:endParaRPr lang="ru-RU" sz="54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28604"/>
            <a:ext cx="7772400" cy="55721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Какое чудо  - оказаться в сказке</a:t>
            </a:r>
          </a:p>
          <a:p>
            <a:r>
              <a:rPr lang="ru-RU" sz="3200" dirty="0" smtClean="0"/>
              <a:t>С героями оживших вдруг легенд!</a:t>
            </a:r>
          </a:p>
          <a:p>
            <a:r>
              <a:rPr lang="ru-RU" sz="3200" dirty="0" smtClean="0"/>
              <a:t>Нас удивляют их костюмы, маски,</a:t>
            </a:r>
          </a:p>
          <a:p>
            <a:r>
              <a:rPr lang="ru-RU" sz="3200" dirty="0" smtClean="0"/>
              <a:t>Захватывает действия момент.</a:t>
            </a:r>
          </a:p>
          <a:p>
            <a:r>
              <a:rPr lang="ru-RU" sz="3200" dirty="0" smtClean="0"/>
              <a:t>Они поют, горюют, размышляют…</a:t>
            </a:r>
          </a:p>
          <a:p>
            <a:r>
              <a:rPr lang="ru-RU" sz="3200" dirty="0" smtClean="0"/>
              <a:t>Накал страстей передается вам.</a:t>
            </a:r>
          </a:p>
          <a:p>
            <a:r>
              <a:rPr lang="ru-RU" sz="3200" dirty="0" smtClean="0"/>
              <a:t>Игрой своей нам душу зажигают!</a:t>
            </a:r>
          </a:p>
          <a:p>
            <a:r>
              <a:rPr lang="ru-RU" sz="3200" dirty="0" smtClean="0"/>
              <a:t>Искусство их -  театр, не балаган!</a:t>
            </a:r>
          </a:p>
          <a:p>
            <a:r>
              <a:rPr lang="ru-RU" sz="3200" dirty="0" smtClean="0"/>
              <a:t>Сегодня славим мастерство актеров</a:t>
            </a:r>
          </a:p>
          <a:p>
            <a:r>
              <a:rPr lang="ru-RU" sz="3200" dirty="0" smtClean="0"/>
              <a:t>На школьной сцене «Веселые гномы»</a:t>
            </a:r>
          </a:p>
          <a:p>
            <a:r>
              <a:rPr lang="ru-RU" sz="3200" dirty="0" smtClean="0"/>
              <a:t> 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0"/>
            <a:ext cx="7500990" cy="4266780"/>
          </a:xfrm>
        </p:spPr>
        <p:txBody>
          <a:bodyPr>
            <a:normAutofit/>
          </a:bodyPr>
          <a:lstStyle/>
          <a:p>
            <a:r>
              <a:rPr lang="ru-RU" dirty="0" smtClean="0"/>
              <a:t>Вам историю расскажем , фотографии покажем</a:t>
            </a:r>
          </a:p>
          <a:p>
            <a:r>
              <a:rPr lang="ru-RU" dirty="0" smtClean="0"/>
              <a:t>Посмотрите – </a:t>
            </a:r>
            <a:r>
              <a:rPr lang="ru-RU" dirty="0" err="1" smtClean="0"/>
              <a:t>ка</a:t>
            </a:r>
            <a:r>
              <a:rPr lang="ru-RU" dirty="0" smtClean="0"/>
              <a:t>, друзья, вот здесь вы , а вот здесь я! </a:t>
            </a:r>
            <a:endParaRPr lang="ru-RU" dirty="0"/>
          </a:p>
        </p:txBody>
      </p:sp>
      <p:pic>
        <p:nvPicPr>
          <p:cNvPr id="5" name="Рисунок 4" descr="C:\Documents and Settings\Женя\Мои документы\100SSCAM\SDC117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8580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0"/>
            <a:ext cx="51435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Сколько лет мы кукол шили,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Ими мы народ смешили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Да спектакли создавали 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Это вам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трали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– вали!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 descr="C:\Documents and Settings\Женя\Мои документы\фото\SDC120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92797"/>
            <a:ext cx="6215106" cy="452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8143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Когда кукол создавали-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Всегда друзья нас выручали: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Вещи старые несли 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Помогали как могли.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Рады мы что средь гостей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Много есть у нас друзей.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  <p:pic>
        <p:nvPicPr>
          <p:cNvPr id="3" name="Рисунок 2" descr="C:\Documents and Settings\Женя\Мои документы\фото\SDC117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214554"/>
            <a:ext cx="512445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435768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Без кукол в мире скучно жить,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Они умеют чудеса творить: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Веселые концерты вам покажут,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Забавные истории расскажут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C:\Documents and Settings\Женя\Мои документы\100SSCAM\SDC117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1438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163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Book Antiqua</vt:lpstr>
      <vt:lpstr>Calibri</vt:lpstr>
      <vt:lpstr>Constantia</vt:lpstr>
      <vt:lpstr>Times New Roman</vt:lpstr>
      <vt:lpstr>Wingdings 2</vt:lpstr>
      <vt:lpstr>Поток</vt:lpstr>
      <vt:lpstr>Клуб «Весёлые гномы»</vt:lpstr>
      <vt:lpstr>Предмет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«Весёлые гномы»</dc:title>
  <dc:creator>Your User Name</dc:creator>
  <cp:lastModifiedBy>Алексей Ерошенко</cp:lastModifiedBy>
  <cp:revision>9</cp:revision>
  <dcterms:created xsi:type="dcterms:W3CDTF">2013-09-05T00:38:41Z</dcterms:created>
  <dcterms:modified xsi:type="dcterms:W3CDTF">2015-03-30T01:50:40Z</dcterms:modified>
</cp:coreProperties>
</file>