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60" r:id="rId3"/>
    <p:sldId id="262" r:id="rId4"/>
    <p:sldId id="263" r:id="rId5"/>
    <p:sldId id="264" r:id="rId6"/>
    <p:sldId id="269" r:id="rId7"/>
    <p:sldId id="268" r:id="rId8"/>
    <p:sldId id="270" r:id="rId9"/>
    <p:sldId id="266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1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015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29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04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4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427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1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2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51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29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1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3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15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88E7-28CC-4876-9A4B-768D9B01D9E3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A22B35-4586-42C7-92B3-AACF09340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17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" TargetMode="External"/><Relationship Id="rId2" Type="http://schemas.openxmlformats.org/officeDocument/2006/relationships/hyperlink" Target="http://www.nsportal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hportal.ru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Применение игровых технологий на уроках истории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7192" y="4435522"/>
            <a:ext cx="7766936" cy="174943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Васильев Сергей Викторович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истории и обществознания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</a:t>
            </a:r>
            <a:r>
              <a:rPr lang="ru-RU" dirty="0" err="1" smtClean="0">
                <a:solidFill>
                  <a:schemeClr val="tx1"/>
                </a:solidFill>
              </a:rPr>
              <a:t>Нюрбачанская</a:t>
            </a:r>
            <a:r>
              <a:rPr lang="ru-RU" dirty="0" smtClean="0">
                <a:solidFill>
                  <a:schemeClr val="tx1"/>
                </a:solidFill>
              </a:rPr>
              <a:t> СОШ»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2015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5654" y="341194"/>
            <a:ext cx="6564573" cy="6687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МКУ «</a:t>
            </a:r>
            <a:r>
              <a:rPr lang="ru-RU" dirty="0" err="1" smtClean="0"/>
              <a:t>Нюрбинское</a:t>
            </a:r>
            <a:r>
              <a:rPr lang="ru-RU" dirty="0" smtClean="0"/>
              <a:t> управление образования»</a:t>
            </a:r>
          </a:p>
          <a:p>
            <a:pPr algn="ctr"/>
            <a:r>
              <a:rPr lang="ru-RU" dirty="0" smtClean="0"/>
              <a:t>МБОУ «</a:t>
            </a:r>
            <a:r>
              <a:rPr lang="ru-RU" dirty="0" err="1" smtClean="0"/>
              <a:t>Нюрбачанская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0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Организация игр - не всегда простое занятие: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 smtClean="0"/>
              <a:t>дисциплина</a:t>
            </a:r>
            <a:r>
              <a:rPr lang="ru-RU" dirty="0"/>
              <a:t>: азарт игры может превратить урок в беспорядочное, шумное мероприятие.</a:t>
            </a:r>
          </a:p>
          <a:p>
            <a:pPr lvl="0" algn="just"/>
            <a:r>
              <a:rPr lang="ru-RU" dirty="0"/>
              <a:t>серьезное отношение к </a:t>
            </a:r>
            <a:r>
              <a:rPr lang="ru-RU" dirty="0" smtClean="0"/>
              <a:t>предмету</a:t>
            </a:r>
            <a:r>
              <a:rPr lang="ru-RU" dirty="0"/>
              <a:t>. Ведь учитель должен дать детям знание, и они должны быть научны.</a:t>
            </a:r>
          </a:p>
          <a:p>
            <a:pPr lvl="0" algn="just"/>
            <a:r>
              <a:rPr lang="ru-RU" dirty="0"/>
              <a:t>Оценка в игре - ещё одна проблема. Артистичные дети могут получить оценку не за знание, а за артистизм. В игре нет полной предсказуемости. Много разных проблем встает перед учителем: как часто следует привлекать игру, сколько времени нужно тратить на нее на уроке и т. д.</a:t>
            </a:r>
          </a:p>
          <a:p>
            <a:pPr lvl="0" algn="just"/>
            <a:r>
              <a:rPr lang="ru-RU" dirty="0"/>
              <a:t>Игра - это яркий и эмоциональный праздник. И это указывали многие известные педагоги: А. С. Макаренко, В. А. Сухомлинский, С. А. Шмаков и др. В организации игры все должно быть продумано да мелочей.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54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414215" y="1319282"/>
            <a:ext cx="4528782" cy="9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414215" y="2856931"/>
            <a:ext cx="4528782" cy="97809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Подготовка 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3414215" y="4496939"/>
            <a:ext cx="4528782" cy="1005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Введение в игру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83642" y="379860"/>
            <a:ext cx="7014949" cy="6960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организации игры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86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	Учитель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должен выбрать игру соответствующую программному содержанию и четко представить себе, какие результаты он хочет получить. От этого часто зависит оформление замысла, игровые действия, содержание и формулировка правил, ход игры.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1173707" y="5745707"/>
            <a:ext cx="750627" cy="627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7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Подготовка 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) Предварительная подготовка учащихся к игре. Задача учителя заключается в том, чтобы все дети понимали, что они должны делать в ходе подготовительной работы. Предварительная подготовка зачастую несет основную дидактическую нагрузку. Это в основном относится к ролевым играм. Но учителю надо больше доверять детям, не надо полностью организовывать подготовку, пусть они сами проявят самостоятельность.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2</a:t>
            </a:r>
            <a:r>
              <a:rPr lang="ru-RU" sz="2000" dirty="0">
                <a:solidFill>
                  <a:schemeClr val="tx1"/>
                </a:solidFill>
              </a:rPr>
              <a:t>) Подготовка непосредственно перед игрой. Этот этап должен быть направлен на создание эмоционального игрового настроения.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405719" y="5595582"/>
            <a:ext cx="818866" cy="682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7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Введение в игру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5785"/>
            <a:ext cx="8596668" cy="4390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) Предложение игры детям. Обычно организатору игры достаточно сказать: "А теперь давайте поиграем в: (Название игры)" или "А чтобы вы лучше запомнили этот материал, мы с вами поиграем в игру" или "В связи с этим есть такая игра". Этого достаточно.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2</a:t>
            </a:r>
            <a:r>
              <a:rPr lang="ru-RU" sz="2000" dirty="0">
                <a:solidFill>
                  <a:schemeClr val="tx1"/>
                </a:solidFill>
              </a:rPr>
              <a:t>) Объяснение правил игры. Необходимо сформулировать их кратко и конкретно.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3</a:t>
            </a:r>
            <a:r>
              <a:rPr lang="ru-RU" sz="2000" dirty="0">
                <a:solidFill>
                  <a:schemeClr val="tx1"/>
                </a:solidFill>
              </a:rPr>
              <a:t>) Выбор участников игры. Участников учитель может сам выбирать, потому что ученики могут обидеться. Учитель может предложить головоломку. Кто быстрее решить, тот и играет. Или играют те, у кого фамилия на букву "А", те, у кого день рождения в январе или учащиеся с 15-го по 19-ый номер журнале и т. п. для учителя важно включить каждого школьника в активный познавательный процесс. Поэтому целесообразно, чтобы участников было как можно больше.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132764" y="6056121"/>
            <a:ext cx="805218" cy="644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627" y="146886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Ход 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6647" y="952104"/>
            <a:ext cx="3098042" cy="1031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 игры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6647" y="2232363"/>
            <a:ext cx="3098042" cy="1031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Кульминация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6647" y="3440848"/>
            <a:ext cx="3098042" cy="1031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Заключительный этап игры</a:t>
            </a:r>
            <a:endParaRPr lang="ru-RU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3426647" y="4649333"/>
            <a:ext cx="3098042" cy="1031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6647" y="5786651"/>
            <a:ext cx="3098042" cy="8461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43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Чтобы </a:t>
            </a:r>
            <a:r>
              <a:rPr lang="ru-RU" dirty="0"/>
              <a:t>класс не перессорился, учитель должен умело принимать решения. Нездоровый эмоциональный фон в ученическом коллективе после игры, проведенный на уроке, - вина учителя.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Чтобы </a:t>
            </a:r>
            <a:r>
              <a:rPr lang="ru-RU" dirty="0"/>
              <a:t>избежать этих проблем, необходимо:</a:t>
            </a:r>
            <a:endParaRPr lang="ru-RU" dirty="0"/>
          </a:p>
          <a:p>
            <a:r>
              <a:rPr lang="ru-RU" dirty="0"/>
              <a:t>1) перед началом подготовки к игре четко объявить критерий, о котором будет производиться оценка результатов;</a:t>
            </a:r>
            <a:endParaRPr lang="ru-RU" dirty="0"/>
          </a:p>
          <a:p>
            <a:r>
              <a:rPr lang="ru-RU" dirty="0"/>
              <a:t>2) со всей тщательностью обязательно отметить положительные стороны команд (участников), которые не заняли призовых мест;</a:t>
            </a:r>
            <a:endParaRPr lang="ru-RU" dirty="0"/>
          </a:p>
          <a:p>
            <a:r>
              <a:rPr lang="ru-RU" dirty="0"/>
              <a:t>3) отметить, что мешало игре, если таковое было. И, конечно, всем должно быть предельно ясно, что команды, которые получили призовые места, действительно были сильнее.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009934" y="5841242"/>
            <a:ext cx="777923" cy="696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937" y="247934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Практическая часть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2. Опыт применения игровых технологии в практической деятельности.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4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своей практике я использую литературу и различные интернет ресурсы:</a:t>
            </a:r>
          </a:p>
          <a:p>
            <a:r>
              <a:rPr lang="ru-RU" dirty="0"/>
              <a:t>Л.П. Борзова «Игры на уроке истории». Методическое пособие для учителя, М., «ВЛАДОС», 2004г;</a:t>
            </a:r>
          </a:p>
          <a:p>
            <a:pPr lvl="0"/>
            <a:r>
              <a:rPr lang="en-US" dirty="0">
                <a:solidFill>
                  <a:schemeClr val="tx1"/>
                </a:solidFill>
                <a:hlinkClick r:id="rId2"/>
              </a:rPr>
              <a:t>www</a:t>
            </a:r>
            <a:r>
              <a:rPr lang="ru-RU" dirty="0">
                <a:solidFill>
                  <a:schemeClr val="tx1"/>
                </a:solidFill>
                <a:hlinkClick r:id="rId2"/>
              </a:rPr>
              <a:t>.</a:t>
            </a:r>
            <a:r>
              <a:rPr lang="en-US" dirty="0" err="1">
                <a:solidFill>
                  <a:schemeClr val="tx1"/>
                </a:solidFill>
                <a:hlinkClick r:id="rId2"/>
              </a:rPr>
              <a:t>nsportal</a:t>
            </a:r>
            <a:r>
              <a:rPr lang="ru-RU" dirty="0">
                <a:solidFill>
                  <a:schemeClr val="tx1"/>
                </a:solidFill>
                <a:hlinkClick r:id="rId2"/>
              </a:rPr>
              <a:t>.</a:t>
            </a:r>
            <a:r>
              <a:rPr lang="en-US" dirty="0" err="1" smtClean="0">
                <a:solidFill>
                  <a:schemeClr val="tx1"/>
                </a:solidFill>
                <a:hlinkClick r:id="rId2"/>
              </a:rPr>
              <a:t>ru</a:t>
            </a:r>
            <a:r>
              <a:rPr lang="ru-RU" dirty="0" smtClean="0">
                <a:solidFill>
                  <a:schemeClr val="tx1"/>
                </a:solidFill>
              </a:rPr>
              <a:t>   социальная сеть работников образования</a:t>
            </a:r>
          </a:p>
          <a:p>
            <a:pPr lvl="0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festival.1september.ru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> фестиваль педагогических идей «открытый урок»</a:t>
            </a:r>
          </a:p>
          <a:p>
            <a:pPr lvl="0"/>
            <a:r>
              <a:rPr lang="en-US" dirty="0" smtClean="0">
                <a:hlinkClick r:id="rId4"/>
              </a:rPr>
              <a:t>www.uchportal.ru</a:t>
            </a:r>
            <a:r>
              <a:rPr lang="en-US" dirty="0" smtClean="0"/>
              <a:t> </a:t>
            </a:r>
            <a:r>
              <a:rPr lang="ru-RU" dirty="0" smtClean="0"/>
              <a:t>учительский портал и др. </a:t>
            </a:r>
          </a:p>
          <a:p>
            <a:pPr lvl="0"/>
            <a:endParaRPr lang="ru-RU" dirty="0"/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107" y="2583934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Классификация исторических игр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4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925" y="533021"/>
            <a:ext cx="8596668" cy="582683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	Цель: создание условий и системы работы с использованием игровых технологий для оптимального развития способностей учащихся.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Для достижения цели были поставлены следующие задачи:</a:t>
            </a:r>
          </a:p>
          <a:p>
            <a:r>
              <a:rPr lang="ru-RU" dirty="0" smtClean="0"/>
              <a:t>1. Раскрыть особенность педагогических игр;</a:t>
            </a:r>
          </a:p>
          <a:p>
            <a:r>
              <a:rPr lang="ru-RU" dirty="0" smtClean="0"/>
              <a:t>2. Показать возможную методику организации уроков с использованием игровых технологий;</a:t>
            </a:r>
          </a:p>
          <a:p>
            <a:r>
              <a:rPr lang="ru-RU" dirty="0" smtClean="0"/>
              <a:t>3</a:t>
            </a:r>
            <a:r>
              <a:rPr lang="ru-RU" dirty="0"/>
              <a:t>. Определить, какое место игровые технологии занимают в учебно-воспитательном процессе.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9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7" y="404837"/>
            <a:ext cx="11805313" cy="563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9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Игра «Три предложения»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В этой игре нужно внимательно </a:t>
            </a:r>
            <a:r>
              <a:rPr lang="ru-RU" sz="2400" dirty="0">
                <a:solidFill>
                  <a:schemeClr val="tx1"/>
                </a:solidFill>
              </a:rPr>
              <a:t>прослушать и передать содержание рассказа тремя простыми предложениями. Эту игру можно использовать при работе с текстом параграфа, записать три предложения в тетрадь. Правила игры: кому удастся точнее и короче уложить содержание прочитанного, услышанного.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0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«Найди ошибки»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	Игра </a:t>
            </a:r>
            <a:r>
              <a:rPr lang="ru-RU" sz="2800" dirty="0">
                <a:solidFill>
                  <a:schemeClr val="tx1"/>
                </a:solidFill>
              </a:rPr>
              <a:t>«Найди ошибки» может применяться на самостоятельной работе. Эта игра проводится при закреплении и повторении материала. Правила игры: дается текст с ошибками (дата, имя, событие) кто первый найдет и исправит тот побеждает.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5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«Вассал – сеньор»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Игра </a:t>
            </a:r>
            <a:r>
              <a:rPr lang="ru-RU" sz="2400" dirty="0">
                <a:solidFill>
                  <a:schemeClr val="tx1"/>
                </a:solidFill>
              </a:rPr>
              <a:t>«Вассал – сеньор» проведена при изучении в 6 классе темы «Феодальная лестница». Используя нарисованную на доске схему феодальной лестницы, ученики должны назвать, кто является вассалом, кто сеньором. Я говорю: «Граф», ученики: «барон». Я называю: «Король», ученики: «Герцог, граф» и т.д. Игру можно изменить: учитель называет вассала, ученики – сеньора.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5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«Три направления»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При </a:t>
            </a:r>
            <a:r>
              <a:rPr lang="ru-RU" sz="2400" dirty="0">
                <a:solidFill>
                  <a:schemeClr val="tx1"/>
                </a:solidFill>
              </a:rPr>
              <a:t>повторении «Передняя Азия в древности» ученики должны распределиться на страны: «Финикия», «Ассирия», «Вавилон». Медленно называется слово, которое относится к истории одной из этих стран. Задача каждого ряда встать сразу, как сказано слово, относящееся к стране. Примеры заданий: Хаммурапи, алфавит, железо, пурпурная краска, Вавилон, клинопись, колонии, таран, Ниневия, Библ, библиотека глиняных книг, законы, Ливанские горы.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6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«Угадай мелодию»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5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Актуальность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857" y="1505497"/>
            <a:ext cx="8596668" cy="51819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	Каждый </a:t>
            </a:r>
            <a:r>
              <a:rPr lang="ru-RU" sz="2000" dirty="0"/>
              <a:t>учитель хочет, чтобы его уроки были интересными, увлекательными и запоминающимися. Поэтому я начал работу над темой: "Применение игровых технологий на уроках истории". 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	Актуальность </a:t>
            </a:r>
            <a:r>
              <a:rPr lang="ru-RU" sz="2000" dirty="0"/>
              <a:t>игры в настоящее время повышается из-за перенасыщенности современного школьника информацией. Во всем мире, и в России в частности, постоянно расширяется предметно-информационная среда. Телевидение, видео, радио, компьютерные сети за последнее время значительно увеличили поток получаемой детьми информации и ее разнообразие. Но все эти источники предоставляют, в основном, материал для пассивного восприятия. Важной задачей становится развитие умений самостоятельной оценки и отбора получаемой информации. Развить подобные умения поможет дидактическая игра, которая служит своеобразной практикой для использования знаний, полученных на уроке и во внеурочное время.</a:t>
            </a:r>
            <a:endParaRPr lang="ru-RU" sz="20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48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03027"/>
            <a:ext cx="8596668" cy="595497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	Сами </a:t>
            </a:r>
            <a:r>
              <a:rPr lang="ru-RU" sz="2000" dirty="0"/>
              <a:t>по себе игры были созданы для детей дошкольного возраста, впервые их ввели Ф. </a:t>
            </a:r>
            <a:r>
              <a:rPr lang="ru-RU" sz="2000" dirty="0" err="1"/>
              <a:t>Фребель</a:t>
            </a:r>
            <a:r>
              <a:rPr lang="ru-RU" sz="2000" dirty="0"/>
              <a:t> и М. </a:t>
            </a:r>
            <a:r>
              <a:rPr lang="ru-RU" sz="2000" dirty="0" err="1"/>
              <a:t>Монтессори</a:t>
            </a:r>
            <a:r>
              <a:rPr lang="ru-RU" sz="2000" dirty="0"/>
              <a:t>, но постепенно они стали проникать в начальную школу, а затем и в среднее звено. В наше время игры имеют место так же в старшей школе и за её рамками (ВУЗы, академии и </a:t>
            </a:r>
            <a:r>
              <a:rPr lang="ru-RU" sz="2000" dirty="0" err="1"/>
              <a:t>т.д</a:t>
            </a:r>
            <a:r>
              <a:rPr lang="ru-RU" sz="2000" dirty="0"/>
              <a:t>).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2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209" y="536506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Игровые </a:t>
            </a:r>
            <a:r>
              <a:rPr lang="ru-RU" sz="2400" dirty="0"/>
              <a:t>технологии являются составной частью педагогических технологий. Проблема применения игровых технологий в образовательном процессе в педагогической теории и практики не нова. Разработкой теории игры, ее методологических основ, выяснением ее социальной природы, значения для развития обучаемого в отечественной педагогике занимались Л. С. Выготский, А.Н. Леонтьев, Д.Б. </a:t>
            </a:r>
            <a:r>
              <a:rPr lang="ru-RU" sz="2400" dirty="0" err="1"/>
              <a:t>Эльконин</a:t>
            </a:r>
            <a:r>
              <a:rPr lang="ru-RU" sz="2400" dirty="0"/>
              <a:t>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0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880" y="928048"/>
            <a:ext cx="8596668" cy="5186149"/>
          </a:xfrm>
        </p:spPr>
        <p:txBody>
          <a:bodyPr>
            <a:normAutofit/>
          </a:bodyPr>
          <a:lstStyle/>
          <a:p>
            <a:pPr algn="just"/>
            <a:r>
              <a:rPr lang="ru-RU" sz="5400" dirty="0" smtClean="0">
                <a:solidFill>
                  <a:schemeClr val="tx1"/>
                </a:solidFill>
              </a:rPr>
              <a:t>	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Психолого-педагогические </a:t>
            </a:r>
            <a:r>
              <a:rPr lang="ru-RU" dirty="0">
                <a:solidFill>
                  <a:schemeClr val="tx1"/>
                </a:solidFill>
              </a:rPr>
              <a:t>основы организации игровой деятельности.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342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В </a:t>
            </a:r>
            <a:r>
              <a:rPr lang="ru-RU" sz="2400" dirty="0"/>
              <a:t>настоящее время интерес к игре быстро растет, это естественным образом приводит к увеличению числа игр, а также к их разнообразию. Ориентироваться в них становится сложнее. Поэтому актуальность вопроса классификации игр повышается с каждым днем.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Классификация по сущностной игровой основе выглядит следующим образом: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игры </a:t>
            </a:r>
            <a:r>
              <a:rPr lang="ru-RU" dirty="0"/>
              <a:t>с правилами;</a:t>
            </a:r>
          </a:p>
          <a:p>
            <a:pPr lvl="0"/>
            <a:r>
              <a:rPr lang="ru-RU" dirty="0"/>
              <a:t>ролевые игры;</a:t>
            </a:r>
          </a:p>
          <a:p>
            <a:pPr lvl="0"/>
            <a:r>
              <a:rPr lang="ru-RU" dirty="0"/>
              <a:t>комплексные игровые системы (КВН</a:t>
            </a:r>
            <a:r>
              <a:rPr lang="ru-RU" dirty="0" smtClean="0"/>
              <a:t>);</a:t>
            </a:r>
            <a:endParaRPr lang="ru-RU" dirty="0"/>
          </a:p>
          <a:p>
            <a:pPr lvl="0"/>
            <a:r>
              <a:rPr lang="ru-RU" dirty="0"/>
              <a:t>игры для изучения нового материала;</a:t>
            </a:r>
          </a:p>
          <a:p>
            <a:pPr lvl="0"/>
            <a:r>
              <a:rPr lang="ru-RU" dirty="0"/>
              <a:t>игры для закрепления;</a:t>
            </a:r>
          </a:p>
          <a:p>
            <a:pPr lvl="0"/>
            <a:r>
              <a:rPr lang="ru-RU" dirty="0"/>
              <a:t>игры для проверки знаний;</a:t>
            </a:r>
          </a:p>
          <a:p>
            <a:pPr lvl="0"/>
            <a:r>
              <a:rPr lang="ru-RU" dirty="0"/>
              <a:t>обобщающие </a:t>
            </a:r>
            <a:r>
              <a:rPr lang="ru-RU" dirty="0" smtClean="0"/>
              <a:t>игры.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Психолого-педагогические основы организации игровой деятельности.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При планировании педагогической работы в определенных случаях важно разделять игры по количеству участников на: групповые, индивидуальные, диалоговые (парные), массовые.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Также, при планировании игр важно учитывать возрастные особенности школьников. И распределять игры поэтапно: от легких к сложным.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Игра эмоциональна по своей природе и потому способна даже самую сухую информацию оживить и сделать яркой, запоминающейся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Также, важно учесть возрастные особенности учащихся.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4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401</Words>
  <Application>Microsoft Office PowerPoint</Application>
  <PresentationFormat>Широкоэкранный</PresentationFormat>
  <Paragraphs>79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Trebuchet MS</vt:lpstr>
      <vt:lpstr>Wingdings 3</vt:lpstr>
      <vt:lpstr>Грань</vt:lpstr>
      <vt:lpstr>Применение игровых технологий на уроках истории</vt:lpstr>
      <vt:lpstr>Презентация PowerPoint</vt:lpstr>
      <vt:lpstr>Актуальность</vt:lpstr>
      <vt:lpstr>Презентация PowerPoint</vt:lpstr>
      <vt:lpstr>Презентация PowerPoint</vt:lpstr>
      <vt:lpstr>   Психолого-педагогические основы организации игровой деятельности. </vt:lpstr>
      <vt:lpstr>Презентация PowerPoint</vt:lpstr>
      <vt:lpstr>Классификация по сущностной игровой основе выглядит следующим образом: </vt:lpstr>
      <vt:lpstr>Психолого-педагогические основы организации игровой деятельности. </vt:lpstr>
      <vt:lpstr>Организация игр - не всегда простое занятие: </vt:lpstr>
      <vt:lpstr>Презентация PowerPoint</vt:lpstr>
      <vt:lpstr>Выбор игры</vt:lpstr>
      <vt:lpstr>Подготовка игры</vt:lpstr>
      <vt:lpstr>Введение в игру</vt:lpstr>
      <vt:lpstr>Ход игры</vt:lpstr>
      <vt:lpstr>Презентация PowerPoint</vt:lpstr>
      <vt:lpstr>Практическая часть 2. Опыт применения игровых технологии в практической деятельности. </vt:lpstr>
      <vt:lpstr>Презентация PowerPoint</vt:lpstr>
      <vt:lpstr>Классификация исторических игр </vt:lpstr>
      <vt:lpstr>Презентация PowerPoint</vt:lpstr>
      <vt:lpstr>Игра «Три предложения»</vt:lpstr>
      <vt:lpstr>«Найди ошибки» </vt:lpstr>
      <vt:lpstr>«Вассал – сеньор» </vt:lpstr>
      <vt:lpstr>«Три направления»</vt:lpstr>
      <vt:lpstr>«Угадай мелодию»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игровых технологий на уроках истории</dc:title>
  <dc:creator>User</dc:creator>
  <cp:lastModifiedBy>User</cp:lastModifiedBy>
  <cp:revision>8</cp:revision>
  <dcterms:created xsi:type="dcterms:W3CDTF">2015-03-26T11:26:10Z</dcterms:created>
  <dcterms:modified xsi:type="dcterms:W3CDTF">2015-03-26T12:27:13Z</dcterms:modified>
</cp:coreProperties>
</file>