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0" r:id="rId4"/>
    <p:sldId id="271" r:id="rId5"/>
    <p:sldId id="259" r:id="rId6"/>
    <p:sldId id="260" r:id="rId7"/>
    <p:sldId id="268" r:id="rId8"/>
    <p:sldId id="27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3483" autoAdjust="0"/>
  </p:normalViewPr>
  <p:slideViewPr>
    <p:cSldViewPr>
      <p:cViewPr varScale="1">
        <p:scale>
          <a:sx n="61" d="100"/>
          <a:sy n="6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EFD6E-E1C9-4E4A-A747-57C60857A5D9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964A-0A9F-41C1-9CFE-D331FD6D1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964A-0A9F-41C1-9CFE-D331FD6D1E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4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964A-0A9F-41C1-9CFE-D331FD6D1E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9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964A-0A9F-41C1-9CFE-D331FD6D1E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2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964A-0A9F-41C1-9CFE-D331FD6D1E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4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573D6-C4BF-4063-BEF3-5C39C499BB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8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1BA5B-F1FB-4DEE-B492-482560D20B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574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6ABFA-B166-4B1E-B2C6-CC182BB159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516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41631-7A3E-4421-9811-89E0FD8E3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523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947CF-2418-4529-9158-A75E7F3CDF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1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6D0C-AEF4-45A8-B57E-C7651ECC3C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74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96E3-F313-41BE-BFD0-2636635128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220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04B45-EF2E-4668-B13F-004B0C2CAE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789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F4B37-DBB7-4497-892E-6FEFCB093B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84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E2866-2F1C-4FBA-AD33-84CF1BA623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58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9D856-A98E-42EE-9589-BEC6E86F3C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432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5AB9E-5AE3-4B4B-A429-5DC3C451829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16&amp;text=%D0%BF%D1%80%D0%B8%D1%80%D0%BE%D0%B4%D0%BD%D1%8B%D0%B9%20%D0%B3%D0%B0%D0%B7&amp;fp=16&amp;pos=485&amp;uinfo=ww-1663-wh-925-fw-1438-fh-598-pd-1&amp;rpt=simage&amp;img_url=http://nstarikov.ru/new/wp-content/uploads/2013/04/5130ee0fd7017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2&amp;text=%D0%BF%D1%80%D0%B8%D1%80%D0%BE%D0%B4%D0%BD%D1%8B%D0%B9%20%D0%B3%D0%B0%D0%B7&amp;fp=2&amp;pos=77&amp;uinfo=ww-1663-wh-925-fw-1438-fh-598-pd-1&amp;rpt=simage&amp;img_url=http://www.earthtimes.org/newsimage/plug-ghanas-poor-gas-network-halt-smoke-related-illnesses_20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yandex.ru/yandsearch?text=%D1%80%D0%BE%D1%81%D1%81%D0%B8%D1%8F&amp;fp=0&amp;pos=13&amp;uinfo=ww-1663-wh-925-fw-1438-fh-598-pd-1&amp;rpt=simage&amp;img_url=http://img.nr2.ru/pict/arts1/23/13/23139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6&amp;text=%D1%80%D0%B0%D0%B7%D0%B2%D0%B8%D1%82%D0%B0%D1%8F%20%D1%8D%D0%BD%D0%B5%D1%80%D0%B3%D0%B5%D1%82%D0%B8%D0%BA%D0%B0&amp;fp=6&amp;pos=199&amp;uinfo=ww-1663-wh-925-fw-1438-fh-598-pd-1&amp;rpt=simage&amp;img_url=http://www.vremia.ua/i/ci/1365085978515d8f1af138e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5&amp;text=%D1%80%D0%B0%D0%B7%D0%B2%D0%B8%D1%82%D0%B0%D1%8F%20%D1%8D%D0%BD%D0%B5%D1%80%D0%B3%D0%B5%D1%82%D0%B8%D0%BA%D0%B0&amp;fp=5&amp;pos=167&amp;uinfo=ww-1663-wh-925-fw-1438-fh-598-pd-1&amp;rpt=simage&amp;img_url=http://upload.wikimedia.org/wikipedia/commons/thumb/3/3e/KKI.jpg/220px-KKI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4%D1%80%D0%B5%D0%B2%D0%BD%D1%8F%D1%8F%20%D0%B8%D1%81%D1%82%D0%BE%D1%80%D0%B8%D1%8F%20%D0%BF%D1%80%D0%B8%D1%80%D0%BE%D0%B4%D0%BD%D0%BE%D0%B3%D0%BE%20%D0%B3%D0%B0%D0%B7%D0%B0&amp;fp=0&amp;pos=24&amp;uinfo=ww-1663-wh-925-fw-1438-fh-598-pd-1&amp;rpt=simage&amp;img_url=http://dic.academic.ru/pictures/brokgauz_efron/b4_738-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0%B4%D1%80%D0%B5%D0%B2%D0%BD%D0%B8%D0%B5%20%D0%B3%D0%B0%D0%B7%D0%BE%D0%B2%D1%8B%D0%B5%20%D1%84%D0%BE%D0%BD%D0%B0%D1%80%D0%B8&amp;fp=0&amp;pos=0&amp;uinfo=ww-1663-wh-925-fw-1438-fh-598-pd-1&amp;rpt=simage&amp;img_url=http://de.academic.ru/pictures/technik/TL04044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4%D0%B5%D0%B3%D0%B0%D0%B7%D0%B0%D1%86%D0%B8%D1%8F%20%D0%B7%D0%B5%D0%BC%D0%BB%D0%B8&amp;fp=1&amp;pos=58&amp;uinfo=ww-1663-wh-925-fw-1438-fh-598-pd-1&amp;rpt=simage&amp;img_url=http://www.referat.ru/cache/referats/23418/image001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images.yandex.ru/yandsearch?p=1&amp;text=%D1%82%D0%B5%D0%BE%D1%80%D0%B8%D1%8F%20%D0%BE%D0%B1%D1%80%D0%B0%D0%B7%D0%BE%D0%B2%D0%B0%D0%BD%D0%B8%D1%8F%20%D0%BF%D1%80%D0%B8%D1%80%D0%BE%D0%B4%D0%BD%D0%BE%D0%B3%D0%BE%20%D0%B3%D0%B0%D0%B7%D0%B0&amp;fp=1&amp;pos=58&amp;uinfo=ww-1663-wh-925-fw-1438-fh-598-pd-1&amp;rpt=simage&amp;img_url=http://magov.net/uploads/images/7/4/5/9/4/09647fd1e0.jpg" TargetMode="Externa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3953" y="476672"/>
            <a:ext cx="7772400" cy="1143000"/>
          </a:xfrm>
        </p:spPr>
        <p:txBody>
          <a:bodyPr/>
          <a:lstStyle/>
          <a:p>
            <a:r>
              <a:rPr lang="ru-RU" altLang="ru-RU" sz="5400" dirty="0" smtClean="0"/>
              <a:t>Природный газ</a:t>
            </a:r>
            <a:endParaRPr lang="en-US" altLang="ru-RU" sz="5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5898542"/>
            <a:ext cx="4633664" cy="92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2800" kern="0" dirty="0" smtClean="0"/>
              <a:t>Выполнили: Блок Иван и Храмов Артём (</a:t>
            </a:r>
            <a:r>
              <a:rPr lang="ru-RU" altLang="ru-RU" sz="2800" kern="0" dirty="0" err="1" smtClean="0"/>
              <a:t>Бударина</a:t>
            </a:r>
            <a:r>
              <a:rPr lang="ru-RU" altLang="ru-RU" sz="2800" kern="0" smtClean="0"/>
              <a:t> Е.Н.)</a:t>
            </a:r>
            <a:endParaRPr lang="ru-RU" altLang="ru-RU" sz="2800" kern="0" dirty="0" smtClean="0"/>
          </a:p>
        </p:txBody>
      </p:sp>
      <p:pic>
        <p:nvPicPr>
          <p:cNvPr id="2054" name="Picture 6" descr="http://www.earthtimes.org/newsimage/plug-ghanas-poor-gas-network-halt-smoke-related-illnesses_20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4797"/>
            <a:ext cx="3939933" cy="295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starikov.ru/new/wp-content/uploads/2013/04/5130ee0fd701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4123309" cy="296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14"/>
            <a:ext cx="7416824" cy="792300"/>
          </a:xfrm>
        </p:spPr>
        <p:txBody>
          <a:bodyPr/>
          <a:lstStyle/>
          <a:p>
            <a:r>
              <a:rPr lang="ru-RU" sz="4000" dirty="0" smtClean="0"/>
              <a:t>Развитое государство </a:t>
            </a:r>
            <a:endParaRPr lang="ru-RU" sz="4000" dirty="0"/>
          </a:p>
        </p:txBody>
      </p:sp>
      <p:pic>
        <p:nvPicPr>
          <p:cNvPr id="1026" name="Picture 2" descr="http://ic.pics.livejournal.com/rozhko/23726797/356684/356684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2928"/>
            <a:ext cx="3335628" cy="250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83568" y="3512519"/>
            <a:ext cx="4968552" cy="69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4000" kern="0" dirty="0" smtClean="0"/>
              <a:t>Развитая энергетика</a:t>
            </a:r>
            <a:endParaRPr lang="ru-RU" sz="4000" kern="0" dirty="0"/>
          </a:p>
        </p:txBody>
      </p:sp>
      <p:pic>
        <p:nvPicPr>
          <p:cNvPr id="1030" name="Picture 6" descr="http://de.academic.ru/pictures/dewiki/75/KK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32" y="4283037"/>
            <a:ext cx="3605561" cy="253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3-tub-ru.yandex.net/i?id=76156845-3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32" y="2518155"/>
            <a:ext cx="2698881" cy="175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764704"/>
            <a:ext cx="4439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Развитое государство – это </a:t>
            </a:r>
            <a:r>
              <a:rPr lang="ru-RU" sz="1800" dirty="0" smtClean="0"/>
              <a:t>экономически развитая система, которая отличается высоким уровнем экономического и социального развития и равномерным распределением доходов среди населения 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8112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Энергетика способствует развитию государства, но это не значит, что государство с сильной энергетикой является развитым государством. </a:t>
            </a:r>
          </a:p>
        </p:txBody>
      </p:sp>
    </p:spTree>
    <p:extLst>
      <p:ext uri="{BB962C8B-B14F-4D97-AF65-F5344CB8AC3E}">
        <p14:creationId xmlns:p14="http://schemas.microsoft.com/office/powerpoint/2010/main" val="33493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58608" cy="792088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Проблемы государства, которые можно решить развитием энергетики: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495600"/>
            <a:ext cx="7772400" cy="4114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48119" y="1491797"/>
            <a:ext cx="2469833" cy="701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Экономические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57155" y="1555644"/>
            <a:ext cx="2160240" cy="63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Социальные</a:t>
            </a:r>
            <a:endParaRPr lang="ru-RU" b="1" dirty="0">
              <a:solidFill>
                <a:schemeClr val="accent4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080820" y="722414"/>
            <a:ext cx="1224136" cy="802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582779" y="980728"/>
            <a:ext cx="1242138" cy="1177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альтернативный процесс 17"/>
          <p:cNvSpPr/>
          <p:nvPr/>
        </p:nvSpPr>
        <p:spPr>
          <a:xfrm>
            <a:off x="3249304" y="2335771"/>
            <a:ext cx="2521842" cy="31437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Недостаток квалифицированных специалистов  рабочих  и технических специальностей среди выпускников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26003" y="2506778"/>
            <a:ext cx="2520280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Низкая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-эффективность ЖКХ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868872" y="4295854"/>
            <a:ext cx="2304256" cy="15121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Проблема дефицита бюджета и падение ВВП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868034" y="2472454"/>
            <a:ext cx="1904864" cy="8646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Безработица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808249" y="3496960"/>
            <a:ext cx="2118319" cy="12071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Бедность и неравенство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6254289" y="5088143"/>
            <a:ext cx="2965972" cy="11308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Неразвитость транспортной инфраструктуры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249304" y="5744015"/>
            <a:ext cx="2184500" cy="9022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Инфляция и рост цен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6" y="0"/>
            <a:ext cx="4761723" cy="35712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995936" cy="532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6" y="3571292"/>
            <a:ext cx="4746642" cy="31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143000"/>
          </a:xfrm>
        </p:spPr>
        <p:txBody>
          <a:bodyPr/>
          <a:lstStyle/>
          <a:p>
            <a:r>
              <a:rPr lang="ru-RU" sz="4000" dirty="0" smtClean="0"/>
              <a:t>История использования природного газа</a:t>
            </a:r>
            <a:endParaRPr lang="ru-RU" sz="4000" dirty="0"/>
          </a:p>
        </p:txBody>
      </p:sp>
      <p:pic>
        <p:nvPicPr>
          <p:cNvPr id="3078" name="Picture 6" descr="http://omop.su/images/66/Brockhaus_and_Efron_Encyclopedic_Dictionary_b4_738-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65514"/>
            <a:ext cx="4104456" cy="281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zeno.org/Lueger-1904/I/big/TL0404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1110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5" y="1772816"/>
            <a:ext cx="4355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Человечество знает о существовании природного газа давно. Н</a:t>
            </a:r>
            <a:r>
              <a:rPr lang="ru-RU" sz="1800" dirty="0" smtClean="0"/>
              <a:t>а</a:t>
            </a:r>
            <a:r>
              <a:rPr lang="ru-RU" sz="1800" dirty="0"/>
              <a:t> Апшеронском полуострове (современная территория Азербайджана) в VII веке был воздвигнут храм огнепоклонников Атешгях, служения в котором проходили вплоть до XIX 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25144"/>
            <a:ext cx="3672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В</a:t>
            </a:r>
            <a:r>
              <a:rPr lang="ru-RU" sz="1800" dirty="0"/>
              <a:t> 1811 </a:t>
            </a:r>
            <a:r>
              <a:rPr lang="ru-RU" sz="1800" dirty="0" smtClean="0"/>
              <a:t>году изобретатель </a:t>
            </a:r>
            <a:r>
              <a:rPr lang="ru-RU" sz="1800" dirty="0"/>
              <a:t>Пётр Соболевский создал первую установку для </a:t>
            </a:r>
            <a:r>
              <a:rPr lang="ru-RU" sz="1800" dirty="0" smtClean="0"/>
              <a:t>получения</a:t>
            </a:r>
          </a:p>
          <a:p>
            <a:pPr algn="just"/>
            <a:r>
              <a:rPr lang="ru-RU" sz="1800" dirty="0" smtClean="0"/>
              <a:t>искусственного </a:t>
            </a:r>
            <a:r>
              <a:rPr lang="ru-RU" sz="1800" dirty="0"/>
              <a:t>газа ­– термоламп.</a:t>
            </a:r>
          </a:p>
        </p:txBody>
      </p:sp>
    </p:spTree>
    <p:extLst>
      <p:ext uri="{BB962C8B-B14F-4D97-AF65-F5344CB8AC3E}">
        <p14:creationId xmlns:p14="http://schemas.microsoft.com/office/powerpoint/2010/main" val="2794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ru-RU" sz="4000" dirty="0" smtClean="0"/>
              <a:t>Происхождение природного газа</a:t>
            </a:r>
            <a:endParaRPr lang="ru-RU" sz="4000" dirty="0"/>
          </a:p>
        </p:txBody>
      </p:sp>
      <p:pic>
        <p:nvPicPr>
          <p:cNvPr id="4098" name="Picture 2" descr="http://www.referat.ru/cache/referats/23418/image00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8" y="1412776"/>
            <a:ext cx="422446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drimasd.org/blogs/energiasalternativas/wp-content/blogs.dir/46/files/568/o_tierra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16" y="3852383"/>
            <a:ext cx="4015619" cy="265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4840" y="170080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Минеральная теория: образование полезных ископаемых в пластах горных пород – часть процесса дегазации Земли.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574" y="3858847"/>
            <a:ext cx="4023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Биогенная теория – живые организмы, погибшие и опустившиеся на дно водоёмов, разлагались </a:t>
            </a:r>
            <a:r>
              <a:rPr lang="ru-RU" sz="1800" dirty="0" smtClean="0"/>
              <a:t>превратились </a:t>
            </a:r>
            <a:r>
              <a:rPr lang="ru-RU" sz="1800" dirty="0"/>
              <a:t>под воздействием </a:t>
            </a:r>
            <a:r>
              <a:rPr lang="ru-RU" sz="1800" dirty="0" smtClean="0"/>
              <a:t>температуры </a:t>
            </a:r>
            <a:r>
              <a:rPr lang="ru-RU" sz="1800" dirty="0"/>
              <a:t>и </a:t>
            </a:r>
            <a:r>
              <a:rPr lang="ru-RU" sz="1800" dirty="0" smtClean="0"/>
              <a:t>давления в</a:t>
            </a:r>
            <a:r>
              <a:rPr lang="ru-RU" sz="1800" dirty="0"/>
              <a:t> </a:t>
            </a:r>
            <a:r>
              <a:rPr lang="ru-RU" sz="1800" dirty="0" smtClean="0"/>
              <a:t>природный газ. Отложения образовывали илистые осадки, которые в результате движения плит проникали на глубину. Под влиянием более высоких температур и давления образовался природный газ.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632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ru-RU" sz="4000" dirty="0" smtClean="0"/>
              <a:t>Характерные особенности и размещение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9632" y="4108014"/>
            <a:ext cx="82089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Природный газ в пластовых условиях </a:t>
            </a:r>
            <a:r>
              <a:rPr lang="ru-RU" sz="2200" dirty="0" smtClean="0"/>
              <a:t>находится </a:t>
            </a:r>
            <a:r>
              <a:rPr lang="ru-RU" sz="2200" dirty="0"/>
              <a:t>в газообразном состоянии – в виде отдельных скоплений (газовые залежи) или в виде газовой шапки нефтегазовых месторождений, либо в растворённом состоянии в нефти или воде. </a:t>
            </a:r>
            <a:r>
              <a:rPr lang="ru-RU" sz="2200" dirty="0" smtClean="0"/>
              <a:t>Также </a:t>
            </a:r>
            <a:r>
              <a:rPr lang="ru-RU" sz="2200" dirty="0"/>
              <a:t>природный газ может находиться в кристаллическом состоянии в виде естественных </a:t>
            </a:r>
            <a:r>
              <a:rPr lang="ru-RU" sz="2200" dirty="0" smtClean="0"/>
              <a:t>газогидратов. На </a:t>
            </a:r>
            <a:r>
              <a:rPr lang="ru-RU" sz="2200" dirty="0"/>
              <a:t>платформах и плитах в толщах осадочных пород залегают в основном топливные ресурсы.</a:t>
            </a:r>
          </a:p>
        </p:txBody>
      </p:sp>
      <p:pic>
        <p:nvPicPr>
          <p:cNvPr id="2052" name="Picture 4" descr="http://forexaw.com/TERMs/Raw_materials/Energy/fimg1966590_Gazyi_v_goryuchih_slantsa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7158" b="9918"/>
          <a:stretch/>
        </p:blipFill>
        <p:spPr bwMode="auto">
          <a:xfrm>
            <a:off x="971600" y="1403648"/>
            <a:ext cx="326377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.1.Местонахождение газа под земле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1780" r="1657" b="17265"/>
          <a:stretch/>
        </p:blipFill>
        <p:spPr bwMode="auto">
          <a:xfrm>
            <a:off x="6080720" y="1365850"/>
            <a:ext cx="2883768" cy="273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524191" cy="1627704"/>
          </a:xfrm>
        </p:spPr>
        <p:txBody>
          <a:bodyPr/>
          <a:lstStyle/>
          <a:p>
            <a:r>
              <a:rPr lang="ru-RU" sz="4000" dirty="0" smtClean="0"/>
              <a:t>Карта России с газовыми месторождениями 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http://forexaw.com/TERMs/Raw_materials/Energy/fimg1965266_mestorozhdenie_gaza_v_mi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/>
        </p:blipFill>
        <p:spPr bwMode="auto">
          <a:xfrm>
            <a:off x="-2664" y="1124744"/>
            <a:ext cx="9144000" cy="528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952</TotalTime>
  <Words>170</Words>
  <Application>Microsoft Office PowerPoint</Application>
  <PresentationFormat>Экран (4:3)</PresentationFormat>
  <Paragraphs>31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голубой с кадратиками</vt:lpstr>
      <vt:lpstr>Природный газ</vt:lpstr>
      <vt:lpstr>Развитое государство </vt:lpstr>
      <vt:lpstr>Проблемы государства, которые можно решить развитием энергетики:</vt:lpstr>
      <vt:lpstr>Презентация PowerPoint</vt:lpstr>
      <vt:lpstr>История использования природного газа</vt:lpstr>
      <vt:lpstr>Происхождение природного газа</vt:lpstr>
      <vt:lpstr>Характерные особенности и размещение</vt:lpstr>
      <vt:lpstr>Карта России с газовыми месторождениями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Владимир</dc:creator>
  <cp:lastModifiedBy>User</cp:lastModifiedBy>
  <cp:revision>58</cp:revision>
  <dcterms:created xsi:type="dcterms:W3CDTF">2014-02-22T13:53:55Z</dcterms:created>
  <dcterms:modified xsi:type="dcterms:W3CDTF">2015-03-26T14:57:57Z</dcterms:modified>
</cp:coreProperties>
</file>