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37BF-A916-4DEB-A0D7-CDC9B7A58DA9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11B-DEA5-42DF-B643-022BC9524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37BF-A916-4DEB-A0D7-CDC9B7A58DA9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11B-DEA5-42DF-B643-022BC9524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37BF-A916-4DEB-A0D7-CDC9B7A58DA9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11B-DEA5-42DF-B643-022BC9524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37BF-A916-4DEB-A0D7-CDC9B7A58DA9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11B-DEA5-42DF-B643-022BC9524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37BF-A916-4DEB-A0D7-CDC9B7A58DA9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11B-DEA5-42DF-B643-022BC9524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37BF-A916-4DEB-A0D7-CDC9B7A58DA9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11B-DEA5-42DF-B643-022BC9524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37BF-A916-4DEB-A0D7-CDC9B7A58DA9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11B-DEA5-42DF-B643-022BC9524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37BF-A916-4DEB-A0D7-CDC9B7A58DA9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11B-DEA5-42DF-B643-022BC9524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37BF-A916-4DEB-A0D7-CDC9B7A58DA9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11B-DEA5-42DF-B643-022BC9524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37BF-A916-4DEB-A0D7-CDC9B7A58DA9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11B-DEA5-42DF-B643-022BC9524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37BF-A916-4DEB-A0D7-CDC9B7A58DA9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11B-DEA5-42DF-B643-022BC9524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137BF-A916-4DEB-A0D7-CDC9B7A58DA9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911B-DEA5-42DF-B643-022BC95242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42852"/>
            <a:ext cx="70009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каком памятнике есть эта надпись, где этот памятник находится?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85926"/>
            <a:ext cx="2602252" cy="200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05942"/>
            <a:ext cx="1644651" cy="240439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214818"/>
            <a:ext cx="2514428" cy="188753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1643050"/>
            <a:ext cx="2080314" cy="183038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3929066"/>
            <a:ext cx="3814523" cy="147002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2071678"/>
            <a:ext cx="3559175" cy="830263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214290"/>
            <a:ext cx="1127125" cy="141763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371764"/>
            <a:ext cx="3929090" cy="345705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42918"/>
            <a:ext cx="3674087" cy="4924159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127125" cy="141763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785794"/>
            <a:ext cx="304800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786190"/>
            <a:ext cx="3078163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5072074"/>
            <a:ext cx="43735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14290"/>
            <a:ext cx="27971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214290"/>
            <a:ext cx="1127125" cy="141763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091" r="12121"/>
          <a:stretch>
            <a:fillRect/>
          </a:stretch>
        </p:blipFill>
        <p:spPr bwMode="auto">
          <a:xfrm>
            <a:off x="214282" y="3714752"/>
            <a:ext cx="1500198" cy="286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 descr="http://im3.turbina.ru/photos.4/4/9/1/4/2/1624194/normal.photo/Pamyatnik-PK-Pakhtusov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1928802"/>
            <a:ext cx="1214446" cy="2927605"/>
          </a:xfrm>
          <a:prstGeom prst="rect">
            <a:avLst/>
          </a:prstGeom>
          <a:noFill/>
        </p:spPr>
      </p:pic>
      <p:pic>
        <p:nvPicPr>
          <p:cNvPr id="2058" name="Picture 10" descr="http://valenik.ru/vsesvit/vidvs/p/pa/pahtus1p.jp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642918"/>
            <a:ext cx="1214446" cy="2821800"/>
          </a:xfrm>
          <a:prstGeom prst="rect">
            <a:avLst/>
          </a:prstGeom>
          <a:noFill/>
        </p:spPr>
      </p:pic>
      <p:pic>
        <p:nvPicPr>
          <p:cNvPr id="2062" name="Picture 14" descr="http://www.riddle.ru/album/cron/01/pahtusov.jpg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357166"/>
            <a:ext cx="3048000" cy="3810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214290"/>
            <a:ext cx="1127125" cy="141763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500504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14422"/>
            <a:ext cx="3697842" cy="323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127125" cy="141763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10880"/>
            <a:ext cx="4143404" cy="319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71546"/>
            <a:ext cx="4459848" cy="392909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127125" cy="141763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4286280" cy="321763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142984"/>
            <a:ext cx="3761452" cy="504124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1127125" cy="1417637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2015-03-21T01:24:48Z</dcterms:created>
  <dcterms:modified xsi:type="dcterms:W3CDTF">2015-03-21T01:34:41Z</dcterms:modified>
</cp:coreProperties>
</file>