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5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EF6D-1608-4C37-B264-B4480B32520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84B7-4169-445E-ADED-EE04D9020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EF6D-1608-4C37-B264-B4480B32520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84B7-4169-445E-ADED-EE04D9020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EF6D-1608-4C37-B264-B4480B32520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84B7-4169-445E-ADED-EE04D9020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EF6D-1608-4C37-B264-B4480B32520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84B7-4169-445E-ADED-EE04D9020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EF6D-1608-4C37-B264-B4480B32520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84B7-4169-445E-ADED-EE04D9020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EF6D-1608-4C37-B264-B4480B32520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84B7-4169-445E-ADED-EE04D9020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EF6D-1608-4C37-B264-B4480B32520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84B7-4169-445E-ADED-EE04D9020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EF6D-1608-4C37-B264-B4480B32520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84B7-4169-445E-ADED-EE04D9020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EF6D-1608-4C37-B264-B4480B32520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84B7-4169-445E-ADED-EE04D9020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EF6D-1608-4C37-B264-B4480B32520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84B7-4169-445E-ADED-EE04D9020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EF6D-1608-4C37-B264-B4480B32520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84B7-4169-445E-ADED-EE04D9020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3EF6D-1608-4C37-B264-B4480B32520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84B7-4169-445E-ADED-EE04D9020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7143800" cy="9397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Сколько в Кронштадте мостов ?</a:t>
            </a:r>
          </a:p>
        </p:txBody>
      </p:sp>
      <p:sp>
        <p:nvSpPr>
          <p:cNvPr id="14339" name="TextBox 8"/>
          <p:cNvSpPr txBox="1">
            <a:spLocks noChangeArrowheads="1"/>
          </p:cNvSpPr>
          <p:nvPr/>
        </p:nvSpPr>
        <p:spPr bwMode="auto">
          <a:xfrm>
            <a:off x="4000500" y="2357438"/>
            <a:ext cx="1841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9600" dirty="0"/>
          </a:p>
        </p:txBody>
      </p:sp>
      <p:sp>
        <p:nvSpPr>
          <p:cNvPr id="9" name="5-конечная звезда 8"/>
          <p:cNvSpPr/>
          <p:nvPr/>
        </p:nvSpPr>
        <p:spPr>
          <a:xfrm>
            <a:off x="1428728" y="1500174"/>
            <a:ext cx="2285994" cy="2071702"/>
          </a:xfrm>
          <a:prstGeom prst="star5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rgbClr val="FFFF00"/>
                </a:solidFill>
              </a:rPr>
              <a:t>5</a:t>
            </a:r>
            <a:endParaRPr lang="ru-RU" sz="6000" b="1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643563" y="1714500"/>
            <a:ext cx="2417762" cy="1700213"/>
          </a:xfrm>
          <a:prstGeom prst="triangle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rgbClr val="FFFF00"/>
                </a:solidFill>
              </a:rPr>
              <a:t>3</a:t>
            </a:r>
          </a:p>
          <a:p>
            <a:pPr algn="ctr">
              <a:defRPr/>
            </a:pPr>
            <a:endParaRPr lang="ru-RU" sz="7200" b="1" dirty="0">
              <a:solidFill>
                <a:srgbClr val="7030A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500188" y="4231958"/>
            <a:ext cx="2000250" cy="1700212"/>
          </a:xfrm>
          <a:prstGeom prst="ellipse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3" name="Шестиугольник 12"/>
          <p:cNvSpPr/>
          <p:nvPr/>
        </p:nvSpPr>
        <p:spPr>
          <a:xfrm>
            <a:off x="5786438" y="4000500"/>
            <a:ext cx="2274887" cy="1771650"/>
          </a:xfrm>
          <a:prstGeom prst="hexagon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rgbClr val="FFFF00"/>
                </a:solidFill>
              </a:rPr>
              <a:t>6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1127125" cy="141763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411268"/>
            <a:ext cx="5773929" cy="337515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8484" y="2428868"/>
            <a:ext cx="2546760" cy="328614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00166" y="500042"/>
            <a:ext cx="7072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Макаровский мост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Был построен в 1913 году ко дню открытия Морского собора. Он переброшен через овражный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парк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14290"/>
            <a:ext cx="1127125" cy="141763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500306"/>
            <a:ext cx="5486391" cy="337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000240"/>
            <a:ext cx="3204217" cy="281463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14290"/>
            <a:ext cx="1127125" cy="141763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643042" y="214290"/>
            <a:ext cx="71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Доковый (разводной) мост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Мост через канал Петра Великого. Примечателен тем, что отводится в сторону и пропускает корабли в док на ремонт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940199"/>
            <a:ext cx="6694484" cy="39779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000232" y="142852"/>
            <a:ext cx="64294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Синий мост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Мост через Обводный канал . Под Синим мостом — футшток, полный нуль, от которого в России отмеряют как океанские глубины, так и космические высоты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14290"/>
            <a:ext cx="1127125" cy="141763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928802"/>
            <a:ext cx="5052931" cy="308450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8571" y="2000240"/>
            <a:ext cx="3125395" cy="307183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14290"/>
            <a:ext cx="1127125" cy="141763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714480" y="142852"/>
            <a:ext cx="7215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Пеньковый мост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него есть одна особенность, отличающая его от других мостов-братьев: металлическое покрытие в виде чугунных шашек. Первый мост с петровских времен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999680"/>
            <a:ext cx="5757865" cy="4329674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14290"/>
            <a:ext cx="1127125" cy="141763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85918" y="214290"/>
            <a:ext cx="65008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Офицерский мостик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находился напротив Дома Офицеров, от него остался только гранитный устой. Этот мост специально был устроен для прохода чиновников Военного порта в здание Кронштадтского морского собрания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22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Сколько в Кронштадте мостов ?</vt:lpstr>
      <vt:lpstr>Слайд 2</vt:lpstr>
      <vt:lpstr>Слайд 3</vt:lpstr>
      <vt:lpstr>Слайд 4</vt:lpstr>
      <vt:lpstr>Слайд 5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Сколько в Кронштадте мостов ?</dc:title>
  <dc:creator>User</dc:creator>
  <cp:lastModifiedBy>Галина</cp:lastModifiedBy>
  <cp:revision>5</cp:revision>
  <dcterms:created xsi:type="dcterms:W3CDTF">2015-03-21T01:20:45Z</dcterms:created>
  <dcterms:modified xsi:type="dcterms:W3CDTF">2015-03-24T07:20:13Z</dcterms:modified>
</cp:coreProperties>
</file>