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C617-3D53-465C-B3DA-CDB113801A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DB1F-E5B2-4E7C-A7FD-4F30C0508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C617-3D53-465C-B3DA-CDB113801A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DB1F-E5B2-4E7C-A7FD-4F30C0508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C617-3D53-465C-B3DA-CDB113801A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DB1F-E5B2-4E7C-A7FD-4F30C0508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C617-3D53-465C-B3DA-CDB113801A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DB1F-E5B2-4E7C-A7FD-4F30C0508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C617-3D53-465C-B3DA-CDB113801A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DB1F-E5B2-4E7C-A7FD-4F30C0508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C617-3D53-465C-B3DA-CDB113801A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DB1F-E5B2-4E7C-A7FD-4F30C0508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C617-3D53-465C-B3DA-CDB113801A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DB1F-E5B2-4E7C-A7FD-4F30C0508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C617-3D53-465C-B3DA-CDB113801A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DB1F-E5B2-4E7C-A7FD-4F30C0508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C617-3D53-465C-B3DA-CDB113801A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DB1F-E5B2-4E7C-A7FD-4F30C0508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C617-3D53-465C-B3DA-CDB113801A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DB1F-E5B2-4E7C-A7FD-4F30C0508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C617-3D53-465C-B3DA-CDB113801A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DB1F-E5B2-4E7C-A7FD-4F30C0508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8C617-3D53-465C-B3DA-CDB113801A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5DB1F-E5B2-4E7C-A7FD-4F30C0508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2285992"/>
            <a:ext cx="4427442" cy="385444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928802"/>
            <a:ext cx="2903546" cy="292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7" name="Рисунок 1" descr="0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1142984"/>
            <a:ext cx="305378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flipH="1">
            <a:off x="7786710" y="928670"/>
            <a:ext cx="10001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5429264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1071546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571480"/>
            <a:ext cx="3719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Исправь ошибку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0_14bf6_3199e92f_XL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188148"/>
            <a:ext cx="3643308" cy="498324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" name="Рисунок 3" descr="07.Пам.колюшке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68467" y="1214423"/>
            <a:ext cx="3218282" cy="4857784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Сколько куполов на Морском соборе ?</a:t>
            </a:r>
          </a:p>
        </p:txBody>
      </p:sp>
      <p:sp>
        <p:nvSpPr>
          <p:cNvPr id="8" name="Овал 7"/>
          <p:cNvSpPr/>
          <p:nvPr/>
        </p:nvSpPr>
        <p:spPr>
          <a:xfrm>
            <a:off x="714348" y="1643050"/>
            <a:ext cx="2000250" cy="1785937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1714488"/>
            <a:ext cx="1785937" cy="1571625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642910" y="4500570"/>
            <a:ext cx="2357437" cy="1928812"/>
          </a:xfrm>
          <a:prstGeom prst="flowChartDecision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1" name="Блок-схема: извлечение 10"/>
          <p:cNvSpPr/>
          <p:nvPr/>
        </p:nvSpPr>
        <p:spPr>
          <a:xfrm>
            <a:off x="6715140" y="4643446"/>
            <a:ext cx="1928813" cy="1685925"/>
          </a:xfrm>
          <a:prstGeom prst="flowChartExtra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FFFF00"/>
                </a:solidFill>
              </a:rPr>
              <a:t>7</a:t>
            </a:r>
          </a:p>
          <a:p>
            <a:pPr algn="ctr">
              <a:defRPr/>
            </a:pP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2643182"/>
            <a:ext cx="3125178" cy="250033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429256" y="5348510"/>
            <a:ext cx="928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1428736"/>
            <a:ext cx="2428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357422" y="357166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Исправь ошибку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1857364"/>
            <a:ext cx="2652720" cy="39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1357298"/>
            <a:ext cx="3071834" cy="4095284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214422"/>
            <a:ext cx="2974971" cy="385765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 l="11138"/>
          <a:stretch>
            <a:fillRect/>
          </a:stretch>
        </p:blipFill>
        <p:spPr bwMode="auto">
          <a:xfrm>
            <a:off x="1643042" y="571480"/>
            <a:ext cx="3286148" cy="490878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071679"/>
            <a:ext cx="3928796" cy="314327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/>
          <a:srcRect l="12044"/>
          <a:stretch>
            <a:fillRect/>
          </a:stretch>
        </p:blipFill>
        <p:spPr bwMode="auto">
          <a:xfrm>
            <a:off x="5214942" y="1928802"/>
            <a:ext cx="3068645" cy="386088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285728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Морской собор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Самый большой храм на острове. На морском соборе 7 куполов. В хорошую погоду купол его виден из Петербурга. Построен на пожертвования моряков и членов императорской семьи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85728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Сколько куполов на Морском соборе ?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Галина</cp:lastModifiedBy>
  <cp:revision>5</cp:revision>
  <dcterms:created xsi:type="dcterms:W3CDTF">2015-03-21T01:17:21Z</dcterms:created>
  <dcterms:modified xsi:type="dcterms:W3CDTF">2015-03-24T07:25:08Z</dcterms:modified>
</cp:coreProperties>
</file>