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5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B7EB-BAEA-4F01-97A7-0F4DB504504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EA33-72B2-4C65-94A8-5AE2B2335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B7EB-BAEA-4F01-97A7-0F4DB504504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EA33-72B2-4C65-94A8-5AE2B2335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B7EB-BAEA-4F01-97A7-0F4DB504504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EA33-72B2-4C65-94A8-5AE2B2335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B7EB-BAEA-4F01-97A7-0F4DB504504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EA33-72B2-4C65-94A8-5AE2B2335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B7EB-BAEA-4F01-97A7-0F4DB504504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EA33-72B2-4C65-94A8-5AE2B2335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B7EB-BAEA-4F01-97A7-0F4DB504504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EA33-72B2-4C65-94A8-5AE2B2335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B7EB-BAEA-4F01-97A7-0F4DB504504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EA33-72B2-4C65-94A8-5AE2B2335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B7EB-BAEA-4F01-97A7-0F4DB504504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EA33-72B2-4C65-94A8-5AE2B2335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B7EB-BAEA-4F01-97A7-0F4DB504504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EA33-72B2-4C65-94A8-5AE2B2335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B7EB-BAEA-4F01-97A7-0F4DB504504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EA33-72B2-4C65-94A8-5AE2B2335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B7EB-BAEA-4F01-97A7-0F4DB504504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EA33-72B2-4C65-94A8-5AE2B2335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AB7EB-BAEA-4F01-97A7-0F4DB504504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6EA33-72B2-4C65-94A8-5AE2B2335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143240" y="5572140"/>
            <a:ext cx="5786478" cy="107157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ФГКОУ «Морской кадетский корпус Министерства обороны Российской Федерации»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Бальевич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Галина Юрьевна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428604"/>
            <a:ext cx="828680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«Мы в городе славном живём»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Способствовать воспитанию чувства патриотизма, гордости за своё Отечество.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Побуждать обучающихся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изучению отечественной истории.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Способствовать формированию у обучающихся  знаний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достопримечательностях города Кронштадта – города морской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славы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Расширять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знания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мореплавателях и первооткрывателях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57166"/>
            <a:ext cx="4846637" cy="35671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3467100" cy="461803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3500438"/>
            <a:ext cx="2522537" cy="32004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25" y="285728"/>
            <a:ext cx="2492375" cy="19288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714752"/>
            <a:ext cx="3878263" cy="29114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4357694"/>
            <a:ext cx="3147846" cy="236060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142852"/>
            <a:ext cx="1127125" cy="141763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 rot="19606833">
            <a:off x="-495216" y="2967335"/>
            <a:ext cx="10134441" cy="92333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Мы в городе славном живём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050925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1127125" cy="141763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2214554"/>
            <a:ext cx="5478463" cy="32623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7950" y="2000240"/>
            <a:ext cx="2546343" cy="358484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571604" y="142852"/>
            <a:ext cx="59293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Прочитай мнемотаблицу и назови кому воздвигнут этот памятник</a:t>
            </a:r>
            <a:endParaRPr lang="ru-RU" sz="2800" b="1" cap="none" spc="0" dirty="0">
              <a:ln w="1143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428868"/>
            <a:ext cx="5478463" cy="33385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73981" y="2285992"/>
            <a:ext cx="2613111" cy="360361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1127125" cy="14176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01024" y="285728"/>
            <a:ext cx="836611" cy="115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643042" y="357167"/>
            <a:ext cx="5429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Прочитай мнемотаблицу и назови кому воздвигнут этот памятник</a:t>
            </a:r>
            <a:endParaRPr lang="ru-RU" sz="2800" b="1" dirty="0">
              <a:ln w="1143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928670"/>
            <a:ext cx="3016934" cy="450059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857232"/>
            <a:ext cx="3063881" cy="461183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1127125" cy="141763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7" name="Лента лицом вверх 6"/>
          <p:cNvSpPr/>
          <p:nvPr/>
        </p:nvSpPr>
        <p:spPr>
          <a:xfrm>
            <a:off x="642910" y="5572140"/>
            <a:ext cx="4572032" cy="612648"/>
          </a:xfrm>
          <a:prstGeom prst="ribbon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Ф.Ф. Беллинсгаузен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4348" y="1000108"/>
            <a:ext cx="3617864" cy="435771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857232"/>
            <a:ext cx="3071834" cy="462380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1127125" cy="141763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6" name="Лента лицом вверх 5"/>
          <p:cNvSpPr/>
          <p:nvPr/>
        </p:nvSpPr>
        <p:spPr>
          <a:xfrm>
            <a:off x="714348" y="5715016"/>
            <a:ext cx="4429156" cy="612648"/>
          </a:xfrm>
          <a:prstGeom prst="ribbon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Пётр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Романов)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98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Галина</cp:lastModifiedBy>
  <cp:revision>7</cp:revision>
  <dcterms:created xsi:type="dcterms:W3CDTF">2015-03-21T01:16:03Z</dcterms:created>
  <dcterms:modified xsi:type="dcterms:W3CDTF">2015-03-24T07:16:22Z</dcterms:modified>
</cp:coreProperties>
</file>