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15EBB-5424-4E16-9695-404EC0463D0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BEC38C1-E9C1-4F02-AE4A-2864F403305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15EBB-5424-4E16-9695-404EC0463D0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8C1-E9C1-4F02-AE4A-2864F40330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15EBB-5424-4E16-9695-404EC0463D0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8C1-E9C1-4F02-AE4A-2864F40330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15EBB-5424-4E16-9695-404EC0463D0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8C1-E9C1-4F02-AE4A-2864F40330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15EBB-5424-4E16-9695-404EC0463D0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EC38C1-E9C1-4F02-AE4A-2864F403305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15EBB-5424-4E16-9695-404EC0463D0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8C1-E9C1-4F02-AE4A-2864F403305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15EBB-5424-4E16-9695-404EC0463D0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8C1-E9C1-4F02-AE4A-2864F403305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15EBB-5424-4E16-9695-404EC0463D0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8C1-E9C1-4F02-AE4A-2864F40330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15EBB-5424-4E16-9695-404EC0463D0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8C1-E9C1-4F02-AE4A-2864F40330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15EBB-5424-4E16-9695-404EC0463D0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8C1-E9C1-4F02-AE4A-2864F403305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15EBB-5424-4E16-9695-404EC0463D0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EC38C1-E9C1-4F02-AE4A-2864F403305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515EBB-5424-4E16-9695-404EC0463D0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EC38C1-E9C1-4F02-AE4A-2864F40330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0%B4%D0%B5%D1%80%D0%B5%D0%B2%D0%BE%20%D0%BB%D0%B5%D1%82%D0%BE%D0%BC%20%D1%80%D0%B0%D1%81%D0%BA%D1%80%D0%B0%D1%81%D0%BA%D0%B0&amp;fp=0&amp;pos=0&amp;uinfo=ww-1349-wh-673-fw-1124-fh-467-pd-1&amp;rpt=simage&amp;img_url=http://img.labirint.ru/images/comments_pic/0835/02labl8m41219693538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7&amp;text=%D0%BC%D0%B5%D0%B4%D0%B2%D0%B5%D0%B4%D1%8C%20%D0%B7%D0%B8%D0%BC%D0%BE%D0%B9&amp;fp=7&amp;pos=213&amp;uinfo=ww-1349-wh-673-fw-1124-fh-467-pd-1&amp;rpt=simage&amp;img_url=http://cs307907.vk.me/v307907801/7700/dk0xk-rMLu0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&amp;text=%D0%BB%D0%B8%D1%81%D0%B0%20%D0%B7%D0%B8%D0%BC%D0%BE%D0%B9&amp;fp=1&amp;pos=54&amp;uinfo=ww-1349-wh-673-fw-1124-fh-467-pd-1&amp;rpt=simage&amp;img_url=http://s44.radikal.ru/i104/0808/85/cf1162b60904.jpg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hyperlink" Target="http://images.yandex.ru/yandsearch?text=%D0%B2%D0%BE%D0%BB%D0%BA%20%D0%BA%D0%B0%D1%80%D1%82%D0%B8%D0%BD%D0%BA%D0%B0&amp;fp=0&amp;pos=3&amp;uinfo=ww-1349-wh-673-fw-1124-fh-467-pd-1&amp;rpt=simage&amp;img_url=http://s59.radikal.ru/i166/1102/1c/35935755b41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7&amp;text=%D0%BC%D0%B5%D0%B4%D0%B2%D0%B5%D0%B4%D1%8C%20%D0%B7%D0%B8%D0%BC%D0%BE%D0%B9&amp;fp=7&amp;pos=213&amp;uinfo=ww-1349-wh-673-fw-1124-fh-467-pd-1&amp;rpt=simage&amp;img_url=http://cs307907.vk.me/v307907801/7700/dk0xk-rMLu0.jpg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5.jpeg"/><Relationship Id="rId10" Type="http://schemas.openxmlformats.org/officeDocument/2006/relationships/hyperlink" Target="http://images.yandex.ru/yandsearch?text=%D0%BB%D0%B5%D0%B2%20%D0%B8%20%D0%BA%D0%BE%D1%82%D0%B5%D0%BD%D0%BE%D0%BA%20%D0%BA%D0%B0%D1%80%D1%82%D0%B8%D0%BD%D0%BA%D0%B0&amp;fp=0&amp;pos=16&amp;uinfo=ww-1349-wh-673-fw-1124-fh-467-pd-1&amp;rpt=simage&amp;img_url=http://z-pix.ru/im/24/kotenok_i_lev_1280x960.jpg" TargetMode="External"/><Relationship Id="rId4" Type="http://schemas.openxmlformats.org/officeDocument/2006/relationships/hyperlink" Target="http://images.yandex.ru/yandsearch?p=2&amp;text=%D0%BA%D0%BE%D1%82%20%D0%B7%D0%B8%D0%BC%D0%BE%D0%B9&amp;fp=2&amp;pos=68&amp;uinfo=ww-1349-wh-673-fw-1124-fh-467-pd-1&amp;rpt=simage&amp;img_url=http://img-fotki.yandex.ru/get/5002/niko-petrovichev.2d/0_59eab_73d35f46_L.jpg" TargetMode="Externa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0%BB%D0%B5%D0%B2%20%D0%B8%20%D0%BA%D0%BE%D1%82%D0%B5%D0%BD%D0%BE%D0%BA%20%D0%BA%D0%B0%D1%80%D1%82%D0%B8%D0%BD%D0%BA%D0%B0&amp;fp=0&amp;pos=16&amp;uinfo=ww-1349-wh-673-fw-1124-fh-467-pd-1&amp;rpt=simage&amp;img_url=http://z-pix.ru/im/24/kotenok_i_lev_1280x960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&amp;text=%D0%BB%D0%B8%D1%81%D0%B0%20%D0%B7%D0%B8%D0%BC%D0%BE%D0%B9&amp;fp=1&amp;pos=54&amp;uinfo=ww-1349-wh-673-fw-1124-fh-467-pd-1&amp;rpt=simage&amp;img_url=http://s44.radikal.ru/i104/0808/85/cf1162b60904.jpg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hyperlink" Target="http://images.yandex.ru/yandsearch?text=%D0%B2%D0%BE%D0%BB%D0%BA%20%D0%BA%D0%B0%D1%80%D1%82%D0%B8%D0%BD%D0%BA%D0%B0&amp;fp=0&amp;pos=3&amp;uinfo=ww-1349-wh-673-fw-1124-fh-467-pd-1&amp;rpt=simage&amp;img_url=http://s59.radikal.ru/i166/1102/1c/35935755b41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7&amp;text=%D0%BC%D0%B5%D0%B4%D0%B2%D0%B5%D0%B4%D1%8C%20%D0%B7%D0%B8%D0%BC%D0%BE%D0%B9&amp;fp=7&amp;pos=213&amp;uinfo=ww-1349-wh-673-fw-1124-fh-467-pd-1&amp;rpt=simage&amp;img_url=http://cs307907.vk.me/v307907801/7700/dk0xk-rMLu0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p=2&amp;text=%D0%BA%D0%BE%D1%82%20%D0%B7%D0%B8%D0%BC%D0%BE%D0%B9&amp;fp=2&amp;pos=68&amp;uinfo=ww-1349-wh-673-fw-1124-fh-467-pd-1&amp;rpt=simage&amp;img_url=http://img-fotki.yandex.ru/get/5002/niko-petrovichev.2d/0_59eab_73d35f46_L.jpg" TargetMode="External"/><Relationship Id="rId9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p=2&amp;text=%D0%BA%D0%BE%D1%82%20%D0%BA%D0%B0%D1%80%D1%82%D0%B8%D0%BD%D0%BA%D0%B8%20%D0%BD%D0%B0%D1%80%D0%B8%D1%81%D0%BE%D0%B2%D0%B0%D0%BD%D0%BD%D1%8B%D0%B5&amp;fp=2&amp;pos=77&amp;uinfo=ww-1349-wh-673-fw-1124-fh-467-pd-1&amp;rpt=simage&amp;img_url=http://gorod.tomsk.ru/uploads/28460/1251596010/18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latin typeface="Arial Black" pitchFamily="34" charset="0"/>
              </a:rPr>
              <a:t>Путешествие в мир русского языка</a:t>
            </a:r>
            <a:endParaRPr lang="ru-RU" sz="5400" dirty="0">
              <a:latin typeface="Arial Black" pitchFamily="34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275856" y="4077072"/>
            <a:ext cx="3024336" cy="201622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detsad-kitty.ru/uploads/posts/2013-02/1361623135_xt0wectha8u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7483188" cy="5543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</a:rPr>
              <a:t>ПОДВЕДЕМ ИТОГИ!!!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Что нового узнали о словах?</a:t>
            </a:r>
          </a:p>
          <a:p>
            <a:r>
              <a:rPr lang="ru-RU" sz="3600" dirty="0" smtClean="0"/>
              <a:t>Как называются противоположные по смыслу слова? 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АНТОНИМЫ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1532" y="2967335"/>
            <a:ext cx="482093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ЗАНЯТИЕ!!!</a:t>
            </a:r>
            <a:endParaRPr lang="ru-RU" sz="5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5940152" y="548680"/>
            <a:ext cx="2592288" cy="216024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chemeClr val="tx1"/>
                </a:solidFill>
              </a:rPr>
              <a:t>Отгадайте загадку</a:t>
            </a:r>
            <a:endParaRPr lang="ru-RU" sz="54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ЗИМОЙ СПИТ,  ЛЕТОМ УЛЬИ ВОРОШИТ.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endParaRPr lang="ru-RU" sz="4000" b="1" dirty="0"/>
          </a:p>
        </p:txBody>
      </p:sp>
      <p:pic>
        <p:nvPicPr>
          <p:cNvPr id="4" name="Рисунок 3" descr="http://picsfab.com/download/image/24860/1600x1200_winter-big-bear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52936"/>
            <a:ext cx="4680520" cy="31623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КАРТА ПУТЕШЕСТВИЯ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b="1" dirty="0"/>
          </a:p>
        </p:txBody>
      </p:sp>
      <p:pic>
        <p:nvPicPr>
          <p:cNvPr id="2050" name="Picture 2" descr="C:\Users\123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3811" y="1556792"/>
            <a:ext cx="7580189" cy="530120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979712" y="69269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3212976"/>
            <a:ext cx="4540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3284984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699792" y="33265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314096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43934"/>
            <a:ext cx="264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99792" y="2780928"/>
            <a:ext cx="52565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ПРОТИВОПОЛОЖНЫЕ СЛОВА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СТАНЦИЯ ЗАГАДОК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СЕКРЕТ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                                          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ИГРОВАЯ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НАШИ СПУТНИКИ</a:t>
            </a:r>
            <a:endParaRPr lang="ru-RU" b="1" dirty="0"/>
          </a:p>
        </p:txBody>
      </p:sp>
      <p:sp>
        <p:nvSpPr>
          <p:cNvPr id="4" name="Солнце 3"/>
          <p:cNvSpPr/>
          <p:nvPr/>
        </p:nvSpPr>
        <p:spPr>
          <a:xfrm>
            <a:off x="7020272" y="404664"/>
            <a:ext cx="2123728" cy="156247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Содержимое 4" descr="http://pda.bashinform.ru/upload/iblock/d21/img_8725_preview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3024336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stat16.privet.ru/lr/0b0ccb1779536a71ac52d1e69ad6b638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836504" y="1484785"/>
            <a:ext cx="2391680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picsfab.com/download/image/24860/1600x1200_winter-big-bear.jp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88840"/>
            <a:ext cx="2775574" cy="2226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crosti.ru/patterns/00/01/66/e193acc066/picture_mirror.jpg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05064"/>
            <a:ext cx="2664296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introwall.ru/a/24/kotenok_i_lev_1280x960.jpg">
            <a:hlinkClick r:id="rId10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77072"/>
            <a:ext cx="3168352" cy="23082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ПЕРВАЯ станция – </a:t>
            </a:r>
            <a:r>
              <a:rPr lang="ru-RU" b="1" i="1" dirty="0" smtClean="0">
                <a:solidFill>
                  <a:schemeClr val="tx1"/>
                </a:solidFill>
              </a:rPr>
              <a:t>«ПРОТИВОПОЛОЖНЫЕ СЛОВА»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://introwall.ru/a/24/kotenok_i_lev_1280x960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6408711" cy="4680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маленький                                большой</a:t>
            </a:r>
          </a:p>
          <a:p>
            <a:r>
              <a:rPr lang="ru-RU" sz="3200" b="1" dirty="0" smtClean="0"/>
              <a:t>молодой                                    старый</a:t>
            </a:r>
          </a:p>
          <a:p>
            <a:r>
              <a:rPr lang="ru-RU" sz="3200" b="1" dirty="0" smtClean="0"/>
              <a:t>пушистый                                 гладкий</a:t>
            </a:r>
          </a:p>
          <a:p>
            <a:r>
              <a:rPr lang="ru-RU" sz="3200" b="1" dirty="0" smtClean="0"/>
              <a:t>ласковый                                  </a:t>
            </a:r>
            <a:r>
              <a:rPr lang="ru-RU" sz="3200" b="1" dirty="0" smtClean="0"/>
              <a:t>сердитый                  </a:t>
            </a:r>
            <a:endParaRPr lang="ru-RU" sz="3200" b="1" dirty="0" smtClean="0"/>
          </a:p>
          <a:p>
            <a:endParaRPr lang="ru-RU" sz="3200" dirty="0" smtClean="0"/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АНТОНИМЫ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ВТОРАЯ станция – «ЗАГАДОК»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ВРАГ-ДРУГ </a:t>
            </a:r>
          </a:p>
          <a:p>
            <a:r>
              <a:rPr lang="ru-RU" sz="3600" b="1" dirty="0" smtClean="0"/>
              <a:t>БЕЛОЕ-ЧЕРНОЕ</a:t>
            </a:r>
          </a:p>
          <a:p>
            <a:r>
              <a:rPr lang="ru-RU" sz="3600" b="1" dirty="0" smtClean="0"/>
              <a:t>ВСТРЕЧАЕТ-ПРОВОЖАЕТ</a:t>
            </a:r>
          </a:p>
          <a:p>
            <a:r>
              <a:rPr lang="ru-RU" sz="3600" b="1" dirty="0" smtClean="0"/>
              <a:t>ЖИВЕТ-УМРЕТ</a:t>
            </a:r>
          </a:p>
          <a:p>
            <a:r>
              <a:rPr lang="ru-RU" sz="3600" b="1" smtClean="0"/>
              <a:t>ЛЕЖАЛ-ПОБЕЖАЛ</a:t>
            </a:r>
            <a:endParaRPr lang="ru-RU" sz="36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ТРЕТЬЯ станция – «СЕКРЕТ»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http://pda.bashinform.ru/upload/iblock/d21/img_8725_preview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3456384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stat16.privet.ru/lr/0b0ccb1779536a71ac52d1e69ad6b638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340768"/>
            <a:ext cx="3168352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picsfab.com/download/image/24860/1600x1200_winter-big-bear.jp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01008"/>
            <a:ext cx="3384376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crosti.ru/patterns/00/01/66/e193acc066/picture_mirror.jpg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149080"/>
            <a:ext cx="2880320" cy="2448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ЧЕТВЕРТАЯ станция – «ИГРОВАЯ»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4" name="Picture 8" descr="http://kotsobaka.ru/image.php?fn=/upload/iblock/7a6/cats_18.jpg&amp;w=600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628775"/>
            <a:ext cx="5715000" cy="4210050"/>
          </a:xfrm>
          <a:prstGeom prst="rect">
            <a:avLst/>
          </a:prstGeom>
          <a:noFill/>
          <a:extLst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86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Путешествие в мир русского языка</vt:lpstr>
      <vt:lpstr>Отгадайте загадку</vt:lpstr>
      <vt:lpstr>КАРТА ПУТЕШЕСТВИЯ</vt:lpstr>
      <vt:lpstr>НАШИ СПУТНИКИ</vt:lpstr>
      <vt:lpstr>ПЕРВАЯ станция – «ПРОТИВОПОЛОЖНЫЕ СЛОВА»</vt:lpstr>
      <vt:lpstr>Слайд 6</vt:lpstr>
      <vt:lpstr>ВТОРАЯ станция – «ЗАГАДОК»</vt:lpstr>
      <vt:lpstr>ТРЕТЬЯ станция – «СЕКРЕТ»</vt:lpstr>
      <vt:lpstr>ЧЕТВЕРТАЯ станция – «ИГРОВАЯ»</vt:lpstr>
      <vt:lpstr>Слайд 10</vt:lpstr>
      <vt:lpstr>ПОДВЕДЕМ ИТОГИ!!!</vt:lpstr>
      <vt:lpstr>Слайд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7</cp:revision>
  <dcterms:created xsi:type="dcterms:W3CDTF">2015-03-22T13:11:26Z</dcterms:created>
  <dcterms:modified xsi:type="dcterms:W3CDTF">2015-03-22T14:24:18Z</dcterms:modified>
</cp:coreProperties>
</file>