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D2A7-FC7F-4A1B-8D22-2B1BA8243D63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2668-C791-4970-8945-811CD4CDB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08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D2A7-FC7F-4A1B-8D22-2B1BA8243D63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2668-C791-4970-8945-811CD4CDB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66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D2A7-FC7F-4A1B-8D22-2B1BA8243D63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2668-C791-4970-8945-811CD4CDB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66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D2A7-FC7F-4A1B-8D22-2B1BA8243D63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2668-C791-4970-8945-811CD4CDB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10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D2A7-FC7F-4A1B-8D22-2B1BA8243D63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2668-C791-4970-8945-811CD4CDB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18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D2A7-FC7F-4A1B-8D22-2B1BA8243D63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2668-C791-4970-8945-811CD4CDB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4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D2A7-FC7F-4A1B-8D22-2B1BA8243D63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2668-C791-4970-8945-811CD4CDB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12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D2A7-FC7F-4A1B-8D22-2B1BA8243D63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2668-C791-4970-8945-811CD4CDB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81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D2A7-FC7F-4A1B-8D22-2B1BA8243D63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2668-C791-4970-8945-811CD4CDB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98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D2A7-FC7F-4A1B-8D22-2B1BA8243D63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2668-C791-4970-8945-811CD4CDB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80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D2A7-FC7F-4A1B-8D22-2B1BA8243D63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2668-C791-4970-8945-811CD4CDB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40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9D2A7-FC7F-4A1B-8D22-2B1BA8243D63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42668-C791-4970-8945-811CD4CDB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19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6728"/>
            <a:ext cx="9144000" cy="1443416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свойства металлов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3767"/>
            <a:ext cx="12192000" cy="452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67094"/>
            <a:ext cx="10515600" cy="637632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Горение сурьмы в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атмосфере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хлора.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2Sb + 3Cl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2SbCl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2Sb +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5Cl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2SbCl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89" y="2506662"/>
            <a:ext cx="4194412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88" y="120555"/>
            <a:ext cx="4207509" cy="255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Горение натрия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2Na + O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Na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368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Горение алюминия на воздухе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5631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реакцию горения алюминия.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2Al + 3Cl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2AlCl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indent="0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 + 3O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2Al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indent="0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4Li +O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2Li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marL="0" indent="0">
              <a:buNone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61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применяют или применяли реакции горения 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6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 ?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0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взаимодействия кальция с водой.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2Na + 2H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2NaOH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43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взаимодействия металлов с растворами кислот и солей.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3651" y="1325563"/>
            <a:ext cx="10515600" cy="5143476"/>
          </a:xfrm>
        </p:spPr>
        <p:txBody>
          <a:bodyPr>
            <a:normAutofit fontScale="925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 должен находиться в ряду напряжения левее водорода;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реакции должна образоваться растворимая соль;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Щелочные и щелочноземельные металлы в любых водных растворах взаимодействуют, прежде с водой;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 должен находиться в ряду напряжения левее металла, образующего соль.</a:t>
            </a:r>
          </a:p>
          <a:p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80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3347"/>
            <a:ext cx="12192000" cy="691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790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112</Words>
  <Application>Microsoft Office PowerPoint</Application>
  <PresentationFormat>Широкоэкранный</PresentationFormat>
  <Paragraphs>16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Химические свойства металлов</vt:lpstr>
      <vt:lpstr>Горение сурьмы в  атмосфере хлора.  2Sb + 3Cl2 = 2SbCl3 2Sb + 5Cl2 = 2SbCl5  </vt:lpstr>
      <vt:lpstr>Горение натрия</vt:lpstr>
      <vt:lpstr>Презентация PowerPoint</vt:lpstr>
      <vt:lpstr>Выберите реакцию горения алюминия.</vt:lpstr>
      <vt:lpstr>Презентация PowerPoint</vt:lpstr>
      <vt:lpstr>Реакция взаимодействия кальция с водой.</vt:lpstr>
      <vt:lpstr>Условия взаимодействия металлов с растворами кислот и солей.</vt:lpstr>
      <vt:lpstr>Презентация PowerPoint</vt:lpstr>
    </vt:vector>
  </TitlesOfParts>
  <Company>DG Win&amp;Soft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Химические свойства металлов</dc:title>
  <dc:creator>Учитель</dc:creator>
  <cp:lastModifiedBy>Учитель</cp:lastModifiedBy>
  <cp:revision>15</cp:revision>
  <dcterms:created xsi:type="dcterms:W3CDTF">2015-03-12T23:16:00Z</dcterms:created>
  <dcterms:modified xsi:type="dcterms:W3CDTF">2015-03-13T06:05:21Z</dcterms:modified>
</cp:coreProperties>
</file>