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1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76" r:id="rId17"/>
    <p:sldId id="270" r:id="rId18"/>
    <p:sldId id="268" r:id="rId19"/>
    <p:sldId id="269" r:id="rId20"/>
    <p:sldId id="274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E760-75CB-4985-BC48-9D2B5E226F25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BA90C-691C-41F0-A8CC-A95A85D9B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FE1F7-1724-4535-9EF8-A9BE979D154F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9AC3-04AC-40E4-A90A-5B19B4A10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DECFB-8F72-4CE8-9F80-4CEA404DCDC1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D798-2322-4F36-8A2A-0B1B0C9FC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72EC-A007-4A6B-BD5E-D77DCE3F807B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6B9F-98DB-4578-BED3-143EC9F3A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45D1-FFE3-4635-BC4F-923B79B8F617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43C4-6CF0-4860-A3DE-93F905380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D59D6-E7B6-4663-B227-1A92872B9CC7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4BF84-C9C9-4AD4-A2C2-4610319EB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BAAF9-9A15-446B-827C-3C8C20E419AB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14199-E51C-4894-BB23-CBAA90ABA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E65C-C3AB-4B59-8C31-3C309E47F89F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027C9-1480-4F42-A175-96A4B5D79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AB94-3BE5-4A5E-B4A2-F77DCEB9505A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36E0-A798-499F-9D58-982EB1A57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8082-EAA2-49B0-B6B7-D35E3D928250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23F05-6C82-4AC0-88E8-8800BD7C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30BE-74A1-4F43-93A4-81DCD817666A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29493-20D0-448D-876E-7AF8EDAE6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824A2C-619D-4355-9A5F-73C99F5239A4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01DC87-9384-4B5D-B380-4B740BFEB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715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000" smtClean="0"/>
              <a:t>ФГОС  «Химия»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Рисунок 5" descr="Enzyme%20&amp;Food%20Addictiv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571500"/>
            <a:ext cx="87074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Элементы научных знаний: факты, законы, понятия, теории.</a:t>
            </a:r>
            <a:endParaRPr lang="ru-RU" dirty="0"/>
          </a:p>
        </p:txBody>
      </p:sp>
      <p:sp>
        <p:nvSpPr>
          <p:cNvPr id="22530" name="Содержимое 4"/>
          <p:cNvSpPr>
            <a:spLocks noGrp="1"/>
          </p:cNvSpPr>
          <p:nvPr>
            <p:ph idx="1"/>
          </p:nvPr>
        </p:nvSpPr>
        <p:spPr>
          <a:xfrm>
            <a:off x="500063" y="1071563"/>
            <a:ext cx="8229600" cy="5554662"/>
          </a:xfrm>
        </p:spPr>
        <p:txBody>
          <a:bodyPr/>
          <a:lstStyle/>
          <a:p>
            <a:r>
              <a:rPr lang="ru-RU" smtClean="0"/>
              <a:t>Процесс усвоения научных знаний включает:</a:t>
            </a:r>
          </a:p>
          <a:p>
            <a:r>
              <a:rPr lang="ru-RU" smtClean="0"/>
              <a:t>1. Восприятие.</a:t>
            </a:r>
          </a:p>
          <a:p>
            <a:r>
              <a:rPr lang="ru-RU" smtClean="0"/>
              <a:t>2.Осмысление.</a:t>
            </a:r>
          </a:p>
          <a:p>
            <a:r>
              <a:rPr lang="ru-RU" smtClean="0"/>
              <a:t>3. Запоминание.</a:t>
            </a:r>
          </a:p>
          <a:p>
            <a:r>
              <a:rPr lang="ru-RU" smtClean="0"/>
              <a:t>4. Закрепление.</a:t>
            </a:r>
          </a:p>
          <a:p>
            <a:r>
              <a:rPr lang="ru-RU" smtClean="0"/>
              <a:t>5.Применение.</a:t>
            </a:r>
          </a:p>
          <a:p>
            <a:r>
              <a:rPr lang="ru-RU" smtClean="0"/>
              <a:t>6.Обобщение.</a:t>
            </a:r>
          </a:p>
          <a:p>
            <a:r>
              <a:rPr lang="ru-RU" smtClean="0"/>
              <a:t>7. Систематизация.</a:t>
            </a:r>
          </a:p>
        </p:txBody>
      </p:sp>
      <p:pic>
        <p:nvPicPr>
          <p:cNvPr id="22531" name="Рисунок 5" descr="f_4c1c7f1c028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643063"/>
            <a:ext cx="492918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Блоки универсальных действий.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14938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Личностный: самообразование, нравственно-эстетическое оценивание.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2.Познавательный: обобщение умений, логическое мышление.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Регулятивный: планирование, самоконтроль деятельности.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 Коммуникативный: умение сотрудничать, грамотно выражать свои мысли, приводить аргументы.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Содержимое 3" descr="виды технологий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8667750" cy="65008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Содержимое 3" descr="совр технологи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90500" y="-17463"/>
            <a:ext cx="9548813" cy="68754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solidFill>
            <a:srgbClr val="FFFF00"/>
          </a:solidFill>
        </p:spPr>
        <p:txBody>
          <a:bodyPr/>
          <a:lstStyle/>
          <a:p>
            <a:r>
              <a:rPr lang="ru-RU" smtClean="0"/>
              <a:t>Химические технологии.</a:t>
            </a:r>
          </a:p>
        </p:txBody>
      </p:sp>
      <p:pic>
        <p:nvPicPr>
          <p:cNvPr id="26626" name="Содержимое 3" descr="хим технологи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928688"/>
            <a:ext cx="8286750" cy="59293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Метод эксперимента – главный в изучении химии.</a:t>
            </a:r>
            <a:endParaRPr lang="ru-RU" dirty="0"/>
          </a:p>
        </p:txBody>
      </p:sp>
      <p:pic>
        <p:nvPicPr>
          <p:cNvPr id="27650" name="Содержимое 3" descr="1252770104_1252683917_12132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39825"/>
            <a:ext cx="4214813" cy="5718175"/>
          </a:xfrm>
        </p:spPr>
      </p:pic>
      <p:pic>
        <p:nvPicPr>
          <p:cNvPr id="27651" name="Рисунок 4" descr="6304381-various-color-chemical-retorts-on-on-white-backgroun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4438"/>
            <a:ext cx="397668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 Вулкан»- разложение дихромата аммония.</a:t>
            </a:r>
            <a:endParaRPr lang="ru-RU" dirty="0"/>
          </a:p>
        </p:txBody>
      </p:sp>
      <p:pic>
        <p:nvPicPr>
          <p:cNvPr id="28674" name="Содержимое 3" descr="NH4Cr2O7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1208088"/>
            <a:ext cx="5237163" cy="564991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Содержимое 3" descr="технологии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563" y="0"/>
            <a:ext cx="8805862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  <a:solidFill>
            <a:srgbClr val="FFFF00"/>
          </a:solidFill>
        </p:spPr>
        <p:txBody>
          <a:bodyPr/>
          <a:lstStyle/>
          <a:p>
            <a:r>
              <a:rPr lang="ru-RU" smtClean="0"/>
              <a:t>Техника безопасности на уроках.</a:t>
            </a:r>
          </a:p>
        </p:txBody>
      </p:sp>
      <p:pic>
        <p:nvPicPr>
          <p:cNvPr id="30722" name="Содержимое 3" descr="ob_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906463"/>
            <a:ext cx="4357687" cy="5951537"/>
          </a:xfrm>
        </p:spPr>
      </p:pic>
      <p:pic>
        <p:nvPicPr>
          <p:cNvPr id="30723" name="Рисунок 4" descr="ob_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47561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  <a:solidFill>
            <a:srgbClr val="92D050"/>
          </a:solidFill>
        </p:spPr>
        <p:txBody>
          <a:bodyPr/>
          <a:lstStyle/>
          <a:p>
            <a:r>
              <a:rPr lang="ru-RU" smtClean="0"/>
              <a:t>Что изучают ученики 8-9 класса.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57813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8класс: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1. Первоначальные химические понятия.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2.Вещества и их превращения.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3. Классификация неорганических веществ.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4. Периодический закон, периодический система и строение атома.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9класс: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1. Химическая связь.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2.Химические реакции: ТЭД, ОВР, скорость.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3. Химия металлов и неметаллов.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Фундаментальное ядро программы.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Программа по химии включает: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1. Базовые национальные ценности.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2. Основные элементы научных знаний.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3. Универсальные учебные действия.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4 Умение учиться.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Базовые национальные ценности- это включение содержания и построения содержания.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Содержимое 3" descr="0362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solidFill>
            <a:srgbClr val="FFFF00"/>
          </a:solidFill>
        </p:spPr>
        <p:txBody>
          <a:bodyPr/>
          <a:lstStyle/>
          <a:p>
            <a:r>
              <a:rPr lang="ru-RU" smtClean="0"/>
              <a:t>Связь химии с другими науками.</a:t>
            </a:r>
          </a:p>
        </p:txBody>
      </p:sp>
      <p:pic>
        <p:nvPicPr>
          <p:cNvPr id="33794" name="Содержимое 3" descr="i_0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8925" y="1285875"/>
            <a:ext cx="8640763" cy="55721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Содержимое 3" descr="science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25"/>
            <a:ext cx="3852863" cy="4525963"/>
          </a:xfrm>
        </p:spPr>
      </p:pic>
      <p:pic>
        <p:nvPicPr>
          <p:cNvPr id="34819" name="Рисунок 4" descr="8727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Химию не надо бояться, ее надо изучать!</a:t>
            </a:r>
            <a:endParaRPr lang="ru-RU" dirty="0"/>
          </a:p>
        </p:txBody>
      </p:sp>
      <p:pic>
        <p:nvPicPr>
          <p:cNvPr id="35842" name="Содержимое 3" descr="science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573213"/>
            <a:ext cx="5214937" cy="528478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Включение  и построение содержания.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86375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1.Формирование убежденности в познаваемости мира.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2.Формирование чувства гордости за российскую науку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3</a:t>
            </a:r>
            <a:r>
              <a:rPr lang="ru-RU" dirty="0" smtClean="0"/>
              <a:t>. Культурно- исторический подход.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4. Сохранение традиций химического образования.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5. </a:t>
            </a:r>
            <a:r>
              <a:rPr lang="ru-RU" dirty="0" err="1" smtClean="0"/>
              <a:t>Многоуровневость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Первый учебник химии.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</a:rPr>
              <a:t>Первый учебник химии создал великий русский химик Д.И. Менделеев в 1877 году.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</a:rPr>
              <a:t>Учебник назывался « Основы химии».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</a:rPr>
              <a:t>В этом учебнике Менделеев впервые вводит </a:t>
            </a:r>
            <a:r>
              <a:rPr lang="ru-RU" dirty="0" err="1" smtClean="0">
                <a:solidFill>
                  <a:srgbClr val="0070C0"/>
                </a:solidFill>
              </a:rPr>
              <a:t>многоуровневость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</a:rPr>
              <a:t>« Основы- любимое мое дитя, в них мое прозрение, мой опыт педагога, мои задушевные мысли», - писал Дмитрий Менделеев.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Первый учебник Д.И. Менделеева.</a:t>
            </a:r>
            <a:endParaRPr lang="ru-RU" dirty="0"/>
          </a:p>
        </p:txBody>
      </p:sp>
      <p:pic>
        <p:nvPicPr>
          <p:cNvPr id="17410" name="Содержимое 3" descr="basisofchemistry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51363" y="1689100"/>
            <a:ext cx="4164012" cy="5168900"/>
          </a:xfrm>
        </p:spPr>
      </p:pic>
      <p:pic>
        <p:nvPicPr>
          <p:cNvPr id="17411" name="Рисунок 5" descr="529b2e5a426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643063"/>
            <a:ext cx="37909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Содержимое 3" descr="mendelee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4313"/>
            <a:ext cx="9144000" cy="66436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  <a:solidFill>
            <a:srgbClr val="FFC000"/>
          </a:solidFill>
        </p:spPr>
        <p:txBody>
          <a:bodyPr/>
          <a:lstStyle/>
          <a:p>
            <a:r>
              <a:rPr lang="ru-RU" smtClean="0"/>
              <a:t>Три уровня изучения химии.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577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mtClean="0"/>
              <a:t>1. Систематизация изученного материала.</a:t>
            </a:r>
          </a:p>
          <a:p>
            <a:r>
              <a:rPr lang="ru-RU" smtClean="0"/>
              <a:t>2.Переход от фактов к теории.</a:t>
            </a:r>
          </a:p>
          <a:p>
            <a:r>
              <a:rPr lang="ru-RU" smtClean="0"/>
              <a:t>3. Формирование мировоззрения.</a:t>
            </a:r>
          </a:p>
          <a:p>
            <a:r>
              <a:rPr lang="ru-RU" smtClean="0"/>
              <a:t>Пример реализации: формирование понятий  простого и сложного вещества:</a:t>
            </a:r>
          </a:p>
          <a:p>
            <a:r>
              <a:rPr lang="ru-RU" smtClean="0"/>
              <a:t>Опыт1: Разложение сахара ( обугливание)</a:t>
            </a:r>
          </a:p>
          <a:p>
            <a:r>
              <a:rPr lang="ru-RU" smtClean="0"/>
              <a:t>Опыт2: Разложение воды электрическим током.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Chem169_000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57188" y="0"/>
            <a:ext cx="9286876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Обугливание сахара под действием серной кислоты.</a:t>
            </a:r>
            <a:endParaRPr lang="ru-RU" dirty="0"/>
          </a:p>
        </p:txBody>
      </p:sp>
      <p:pic>
        <p:nvPicPr>
          <p:cNvPr id="21506" name="Содержимое 3" descr="post-6888-1232051611_thum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214438"/>
            <a:ext cx="7643813" cy="550068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265</Words>
  <Application>Microsoft Office PowerPoint</Application>
  <PresentationFormat>Экран (4:3)</PresentationFormat>
  <Paragraphs>58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Calibri</vt:lpstr>
      <vt:lpstr>Arial</vt:lpstr>
      <vt:lpstr>Тема Office</vt:lpstr>
      <vt:lpstr>ФГОС  «Химия»</vt:lpstr>
      <vt:lpstr>Фундаментальное ядро программы.</vt:lpstr>
      <vt:lpstr>Включение  и построение содержания.</vt:lpstr>
      <vt:lpstr>Первый учебник химии.</vt:lpstr>
      <vt:lpstr>Первый учебник Д.И. Менделеева.</vt:lpstr>
      <vt:lpstr>Слайд 6</vt:lpstr>
      <vt:lpstr>Три уровня изучения химии.</vt:lpstr>
      <vt:lpstr>Слайд 8</vt:lpstr>
      <vt:lpstr>Обугливание сахара под действием серной кислоты.</vt:lpstr>
      <vt:lpstr>Элементы научных знаний: факты, законы, понятия, теории.</vt:lpstr>
      <vt:lpstr>Блоки универсальных действий.</vt:lpstr>
      <vt:lpstr>Слайд 12</vt:lpstr>
      <vt:lpstr>Слайд 13</vt:lpstr>
      <vt:lpstr>Химические технологии.</vt:lpstr>
      <vt:lpstr>Метод эксперимента – главный в изучении химии.</vt:lpstr>
      <vt:lpstr>« Вулкан»- разложение дихромата аммония.</vt:lpstr>
      <vt:lpstr>Слайд 17</vt:lpstr>
      <vt:lpstr>Техника безопасности на уроках.</vt:lpstr>
      <vt:lpstr>Что изучают ученики 8-9 класса.</vt:lpstr>
      <vt:lpstr>Слайд 20</vt:lpstr>
      <vt:lpstr>Связь химии с другими науками.</vt:lpstr>
      <vt:lpstr>Слайд 22</vt:lpstr>
      <vt:lpstr>Химию не надо бояться, ее надо изучать!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 « Химия»</dc:title>
  <dc:creator>Галина</dc:creator>
  <cp:lastModifiedBy>Татьяна Евгеньевна</cp:lastModifiedBy>
  <cp:revision>18</cp:revision>
  <dcterms:created xsi:type="dcterms:W3CDTF">2012-03-25T13:57:57Z</dcterms:created>
  <dcterms:modified xsi:type="dcterms:W3CDTF">2012-03-27T11:15:24Z</dcterms:modified>
</cp:coreProperties>
</file>