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0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 b="1"/>
              <a:t>Население Чурапчинского улуса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Лист1!$J$4:$K$4</c:f>
              <c:strCache>
                <c:ptCount val="2"/>
                <c:pt idx="0">
                  <c:v>До войны</c:v>
                </c:pt>
                <c:pt idx="1">
                  <c:v>В 1943</c:v>
                </c:pt>
              </c:strCache>
            </c:strRef>
          </c:cat>
          <c:val>
            <c:numRef>
              <c:f>Лист1!$J$5:$K$5</c:f>
              <c:numCache>
                <c:formatCode>General</c:formatCode>
                <c:ptCount val="2"/>
                <c:pt idx="0">
                  <c:v>16964</c:v>
                </c:pt>
                <c:pt idx="1">
                  <c:v>7934</c:v>
                </c:pt>
              </c:numCache>
            </c:numRef>
          </c:val>
        </c:ser>
        <c:overlap val="-27"/>
        <c:axId val="42529152"/>
        <c:axId val="42530688"/>
      </c:barChart>
      <c:catAx>
        <c:axId val="425291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530688"/>
        <c:crosses val="autoZero"/>
        <c:auto val="1"/>
        <c:lblAlgn val="ctr"/>
        <c:lblOffset val="100"/>
      </c:catAx>
      <c:valAx>
        <c:axId val="425306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529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 b="1"/>
              <a:t>Потери</a:t>
            </a:r>
            <a:r>
              <a:rPr lang="ru-RU" b="1" baseline="0"/>
              <a:t> военного времени</a:t>
            </a:r>
            <a:endParaRPr lang="ru-RU" b="1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Лист1!$L$30:$M$30</c:f>
              <c:strCache>
                <c:ptCount val="2"/>
                <c:pt idx="0">
                  <c:v>Погибло за 5 лет войны</c:v>
                </c:pt>
                <c:pt idx="1">
                  <c:v>Погибло за 2 года переселения</c:v>
                </c:pt>
              </c:strCache>
            </c:strRef>
          </c:cat>
          <c:val>
            <c:numRef>
              <c:f>Лист1!$L$31:$M$31</c:f>
              <c:numCache>
                <c:formatCode>General</c:formatCode>
                <c:ptCount val="2"/>
                <c:pt idx="0">
                  <c:v>925</c:v>
                </c:pt>
                <c:pt idx="1">
                  <c:v>2000</c:v>
                </c:pt>
              </c:numCache>
            </c:numRef>
          </c:val>
        </c:ser>
        <c:gapWidth val="199"/>
        <c:axId val="43149184"/>
        <c:axId val="43150720"/>
      </c:barChart>
      <c:catAx>
        <c:axId val="431491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150720"/>
        <c:crosses val="autoZero"/>
        <c:auto val="1"/>
        <c:lblAlgn val="ctr"/>
        <c:lblOffset val="100"/>
      </c:catAx>
      <c:valAx>
        <c:axId val="431507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14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93D0-EF9E-45CA-8723-9DBC3D2BCF16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4EEE-8FB2-411A-A3ED-8956E0955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8297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93D0-EF9E-45CA-8723-9DBC3D2BCF16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4EEE-8FB2-411A-A3ED-8956E0955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3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93D0-EF9E-45CA-8723-9DBC3D2BCF16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4EEE-8FB2-411A-A3ED-8956E0955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821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93D0-EF9E-45CA-8723-9DBC3D2BCF16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4EEE-8FB2-411A-A3ED-8956E0955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3920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93D0-EF9E-45CA-8723-9DBC3D2BCF16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4EEE-8FB2-411A-A3ED-8956E0955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946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93D0-EF9E-45CA-8723-9DBC3D2BCF16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4EEE-8FB2-411A-A3ED-8956E0955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928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93D0-EF9E-45CA-8723-9DBC3D2BCF16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4EEE-8FB2-411A-A3ED-8956E0955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899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93D0-EF9E-45CA-8723-9DBC3D2BCF16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4EEE-8FB2-411A-A3ED-8956E0955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817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93D0-EF9E-45CA-8723-9DBC3D2BCF16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4EEE-8FB2-411A-A3ED-8956E0955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599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93D0-EF9E-45CA-8723-9DBC3D2BCF16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4EEE-8FB2-411A-A3ED-8956E0955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607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93D0-EF9E-45CA-8723-9DBC3D2BCF16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4EEE-8FB2-411A-A3ED-8956E0955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2021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093D0-EF9E-45CA-8723-9DBC3D2BCF16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F4EEE-8FB2-411A-A3ED-8956E0955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068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767" y="1569820"/>
            <a:ext cx="7205662" cy="46388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655" y="1"/>
            <a:ext cx="11871435" cy="1450428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rgbClr val="CC3300"/>
                </a:solidFill>
              </a:rPr>
              <a:t>Дети войны и дети мира</a:t>
            </a:r>
            <a:endParaRPr lang="ru-RU" sz="7200" b="1" dirty="0">
              <a:solidFill>
                <a:srgbClr val="CC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4110" y="5234152"/>
            <a:ext cx="7731410" cy="124547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К 70-летию Великой Победы.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492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военного времени были лишены достойного детства. Много работали, образование стало малодоступным, смертность высокая. Все это влияло на психологическое и физическое здоровье  поколения.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дети, благодаря подвигу народа и детей во время ВОВ имеют  возможность получения образования, у них высокий уровень жизни, защищенность и свобода выбора своего будущего.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должны помнить о военном прошлом своего народа, о детстве наших бабушек и дедушек и  делать все возможное, чтобы  жить достойно.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771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Доклад на тему: </a:t>
            </a:r>
            <a:br>
              <a:rPr lang="ru-RU" b="1" dirty="0" smtClean="0"/>
            </a:br>
            <a:r>
              <a:rPr lang="ru-RU" b="1" dirty="0" smtClean="0"/>
              <a:t>Дети Войны и дети Мира.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Работа ученицы 7 класса </a:t>
            </a:r>
            <a:r>
              <a:rPr lang="ru-RU" dirty="0" err="1" smtClean="0"/>
              <a:t>Арылахской</a:t>
            </a:r>
            <a:r>
              <a:rPr lang="ru-RU" dirty="0" smtClean="0"/>
              <a:t> </a:t>
            </a:r>
          </a:p>
          <a:p>
            <a:pPr marL="0" indent="0" algn="r">
              <a:buNone/>
            </a:pPr>
            <a:r>
              <a:rPr lang="ru-RU" dirty="0" smtClean="0"/>
              <a:t>средней школы </a:t>
            </a:r>
            <a:r>
              <a:rPr lang="ru-RU" dirty="0" err="1" smtClean="0"/>
              <a:t>Чурапчинского</a:t>
            </a:r>
            <a:r>
              <a:rPr lang="ru-RU" dirty="0" smtClean="0"/>
              <a:t> улуса </a:t>
            </a:r>
          </a:p>
          <a:p>
            <a:pPr marL="0" indent="0" algn="r">
              <a:buNone/>
            </a:pPr>
            <a:r>
              <a:rPr lang="ru-RU" dirty="0" err="1" smtClean="0"/>
              <a:t>Ван-Чу-Лин</a:t>
            </a:r>
            <a:r>
              <a:rPr lang="ru-RU" dirty="0" smtClean="0"/>
              <a:t> Наташи.</a:t>
            </a:r>
          </a:p>
          <a:p>
            <a:pPr marL="0" indent="0" algn="r">
              <a:buNone/>
            </a:pPr>
            <a:r>
              <a:rPr lang="ru-RU" dirty="0" smtClean="0"/>
              <a:t> Руководитель: </a:t>
            </a:r>
            <a:r>
              <a:rPr lang="ru-RU" dirty="0" err="1" smtClean="0"/>
              <a:t>Ван-Чу-Лин</a:t>
            </a:r>
            <a:r>
              <a:rPr lang="ru-RU" dirty="0" smtClean="0"/>
              <a:t> Е. К.</a:t>
            </a:r>
          </a:p>
          <a:p>
            <a:pPr marL="0" indent="0" algn="r">
              <a:buNone/>
            </a:pPr>
            <a:r>
              <a:rPr lang="ru-RU" dirty="0" smtClean="0"/>
              <a:t>Учитель истории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5472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23491"/>
            <a:ext cx="10515600" cy="1325563"/>
          </a:xfrm>
          <a:noFill/>
        </p:spPr>
        <p:txBody>
          <a:bodyPr/>
          <a:lstStyle/>
          <a:p>
            <a:pPr algn="ctr"/>
            <a:r>
              <a:rPr lang="ru-RU" dirty="0" smtClean="0"/>
              <a:t>Структура 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None/>
            </a:pPr>
            <a:r>
              <a:rPr lang="ru-RU" b="1" dirty="0" smtClean="0"/>
              <a:t>Введение</a:t>
            </a:r>
          </a:p>
          <a:p>
            <a:pPr lvl="0"/>
            <a:r>
              <a:rPr lang="ru-RU" b="1" dirty="0" smtClean="0"/>
              <a:t>Глава </a:t>
            </a:r>
            <a:r>
              <a:rPr lang="ru-RU" b="1" dirty="0"/>
              <a:t>1.  Что такое война и военные действия. </a:t>
            </a:r>
          </a:p>
          <a:p>
            <a:pPr lvl="0"/>
            <a:r>
              <a:rPr lang="ru-RU" b="1" dirty="0"/>
              <a:t>Глава 2.  Дети и внуки войны. </a:t>
            </a:r>
          </a:p>
          <a:p>
            <a:pPr lvl="0">
              <a:buNone/>
            </a:pPr>
            <a:r>
              <a:rPr lang="ru-RU" b="1" dirty="0"/>
              <a:t>Заключение</a:t>
            </a:r>
          </a:p>
          <a:p>
            <a:pPr>
              <a:buNone/>
            </a:pPr>
            <a:r>
              <a:rPr lang="ru-RU" b="1" dirty="0" smtClean="0"/>
              <a:t>Список источников.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0699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Цель работы: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Определить влияние войны на подрастающее поколение и будущее. </a:t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Задачи: </a:t>
            </a:r>
            <a:r>
              <a:rPr lang="ru-RU" dirty="0" smtClean="0"/>
              <a:t>Изучение документальных данных, воспоминаний земляков. Сравнительный анализ военного и современного поколения подрастающего поколения. </a:t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Актуальность: </a:t>
            </a:r>
            <a:r>
              <a:rPr lang="ru-RU" dirty="0" smtClean="0"/>
              <a:t>70-летие  Великой Победы. Возрождение  памяти, донесение до молодого поколения исторической правды, возбуждение патриотизма.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1204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Типология войн: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Войны древнего мира</a:t>
            </a:r>
            <a:r>
              <a:rPr lang="ru-RU" dirty="0" smtClean="0"/>
              <a:t>: </a:t>
            </a:r>
            <a:r>
              <a:rPr lang="ru-RU" sz="2400" dirty="0" smtClean="0"/>
              <a:t>захватнические походы с целью порабощения, межгосударственные войны с целью захвата территорий, войны межу аристократическими группировками, восстания рабов, крестьян.</a:t>
            </a:r>
          </a:p>
          <a:p>
            <a:r>
              <a:rPr lang="ru-RU" b="1" dirty="0" smtClean="0"/>
              <a:t>Войны средневековья: </a:t>
            </a:r>
            <a:r>
              <a:rPr lang="ru-RU" sz="2400" dirty="0" smtClean="0"/>
              <a:t>религиозные, династические,  крестьянские войны-восстания.</a:t>
            </a:r>
          </a:p>
          <a:p>
            <a:r>
              <a:rPr lang="ru-RU" b="1" dirty="0" smtClean="0"/>
              <a:t>Войны нового и новейшего времени:  </a:t>
            </a:r>
            <a:r>
              <a:rPr lang="ru-RU" sz="2400" dirty="0" smtClean="0"/>
              <a:t>колониальные, войны государств за мировое господство, гражданские, национально-освободительные войны.</a:t>
            </a:r>
          </a:p>
          <a:p>
            <a:r>
              <a:rPr lang="ru-RU" b="1" dirty="0" smtClean="0"/>
              <a:t>Постиндустриальные войны</a:t>
            </a:r>
            <a:r>
              <a:rPr lang="ru-RU" sz="2400" dirty="0" smtClean="0"/>
              <a:t>: городская герилья, гуманитарная война, контртеррористическая операция, межэтническая война.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30403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Дети войны: количество учеников резко сократилось по всей стране. Условия обучения были крайне  низкими. Дети наравне со взрослыми работали в помощь фронту</a:t>
            </a:r>
            <a:endParaRPr lang="ru-RU" sz="3200" b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Урок в холодной школе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Школьники на полях</a:t>
            </a:r>
            <a:endParaRPr lang="ru-RU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02732"/>
            <a:ext cx="4876800" cy="35356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357" y="2402732"/>
            <a:ext cx="5106671" cy="35656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57264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Великое </a:t>
            </a:r>
            <a:r>
              <a:rPr lang="ru-RU" sz="4000" dirty="0" err="1" smtClean="0"/>
              <a:t>Чурапчинское</a:t>
            </a:r>
            <a:r>
              <a:rPr lang="ru-RU" sz="4000" dirty="0" smtClean="0"/>
              <a:t> переселение унесло множество жизней. </a:t>
            </a:r>
            <a:r>
              <a:rPr lang="ru-RU" sz="4000" dirty="0" err="1" smtClean="0"/>
              <a:t>Белолюбская</a:t>
            </a:r>
            <a:r>
              <a:rPr lang="ru-RU" sz="4000" dirty="0" smtClean="0"/>
              <a:t> школа была закрыта из-за численности населения </a:t>
            </a:r>
            <a:endParaRPr lang="ru-RU" sz="40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1866145"/>
            <a:ext cx="4762500" cy="3895725"/>
          </a:xfrm>
        </p:spPr>
      </p:pic>
      <p:sp>
        <p:nvSpPr>
          <p:cNvPr id="4" name="Прямоугольник 3"/>
          <p:cNvSpPr/>
          <p:nvPr/>
        </p:nvSpPr>
        <p:spPr>
          <a:xfrm>
            <a:off x="3014950" y="5842337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Caxash" pitchFamily="2" charset="0"/>
              </a:rPr>
              <a:t>2002 году по проекту художника  В.Н Дьячковского поставили памятник в честь переселенцем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Caxash" pitchFamily="2" charset="0"/>
              </a:rPr>
              <a:t> в </a:t>
            </a:r>
            <a:r>
              <a:rPr lang="ru-RU" sz="2000" b="1" dirty="0" err="1" smtClean="0">
                <a:solidFill>
                  <a:srgbClr val="C00000"/>
                </a:solidFill>
                <a:latin typeface="Caxash" pitchFamily="2" charset="0"/>
              </a:rPr>
              <a:t>Чурапчинском</a:t>
            </a:r>
            <a:r>
              <a:rPr lang="ru-RU" sz="2000" b="1" dirty="0" smtClean="0">
                <a:solidFill>
                  <a:srgbClr val="C00000"/>
                </a:solidFill>
                <a:latin typeface="Caxash" pitchFamily="2" charset="0"/>
              </a:rPr>
              <a:t> улусе. </a:t>
            </a:r>
            <a:endParaRPr lang="ru-RU" sz="2000" b="1" dirty="0">
              <a:solidFill>
                <a:srgbClr val="C00000"/>
              </a:solidFill>
              <a:latin typeface="Caxa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552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Война и переселение  сократили население всего улуса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515600" cy="8239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довоенного населения улуса восстановилась спустя 46 лет, то есть только в 1985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ru-RU" sz="1600" b="0" dirty="0"/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739978176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Объект 1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1697838317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29386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военного времени, по воспоминаниям свидетелей, работали с 7 лет. Современные дети могут работать с 14 лет.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243" y="2314759"/>
            <a:ext cx="4579757" cy="3434817"/>
          </a:xfrm>
        </p:spPr>
      </p:pic>
      <p:pic>
        <p:nvPicPr>
          <p:cNvPr id="13" name="Объект 12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53010"/>
            <a:ext cx="5181600" cy="3496567"/>
          </a:xfrm>
        </p:spPr>
      </p:pic>
    </p:spTree>
    <p:extLst>
      <p:ext uri="{BB962C8B-B14F-4D97-AF65-F5344CB8AC3E}">
        <p14:creationId xmlns="" xmlns:p14="http://schemas.microsoft.com/office/powerpoint/2010/main" val="186535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335</Words>
  <Application>Microsoft Office PowerPoint</Application>
  <PresentationFormat>Произвольный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Дети войны и дети мира</vt:lpstr>
      <vt:lpstr>Доклад на тему:  Дети Войны и дети Мира.</vt:lpstr>
      <vt:lpstr>Структура работы:</vt:lpstr>
      <vt:lpstr>Цель работы: Определить влияние войны на подрастающее поколение и будущее.  Задачи: Изучение документальных данных, воспоминаний земляков. Сравнительный анализ военного и современного поколения подрастающего поколения.  Актуальность: 70-летие  Великой Победы. Возрождение  памяти, донесение до молодого поколения исторической правды, возбуждение патриотизма.    </vt:lpstr>
      <vt:lpstr>Типология войн:</vt:lpstr>
      <vt:lpstr>Дети войны: количество учеников резко сократилось по всей стране. Условия обучения были крайне  низкими. Дети наравне со взрослыми работали в помощь фронту</vt:lpstr>
      <vt:lpstr>Великое Чурапчинское переселение унесло множество жизней. Белолюбская школа была закрыта из-за численности населения </vt:lpstr>
      <vt:lpstr>Война и переселение  сократили население всего улуса</vt:lpstr>
      <vt:lpstr>Дети военного времени, по воспоминаниям свидетелей, работали с 7 лет. Современные дети могут работать с 14 лет.</vt:lpstr>
      <vt:lpstr>Выводы: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Дети войны и дети мира</dc:title>
  <dc:creator>Master</dc:creator>
  <cp:lastModifiedBy>Пользователь</cp:lastModifiedBy>
  <cp:revision>15</cp:revision>
  <dcterms:created xsi:type="dcterms:W3CDTF">2014-11-19T04:38:01Z</dcterms:created>
  <dcterms:modified xsi:type="dcterms:W3CDTF">2014-11-23T05:35:36Z</dcterms:modified>
</cp:coreProperties>
</file>