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Открытка\NY-snez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6" y="-357214"/>
            <a:ext cx="91187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1083" y="500042"/>
            <a:ext cx="6647066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8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Новогодняя открытка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7" name="Picture 3" descr="D:\Открытка\573625371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2357430"/>
            <a:ext cx="666750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1" y="32682"/>
            <a:ext cx="9148329" cy="682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34072" y="2571744"/>
            <a:ext cx="66758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Открытка\NY-snez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6" y="-142900"/>
            <a:ext cx="91187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Открытка\yNk62b8zf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966" y="857232"/>
            <a:ext cx="4976068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6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D:\Открытка\YgFAWyRzA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1142984"/>
            <a:ext cx="6572296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1" y="-68336"/>
            <a:ext cx="9190165" cy="692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54051" y="2357430"/>
            <a:ext cx="7035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 в 2015 году!!!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2" y="0"/>
            <a:ext cx="91266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Открытка\otkr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3714776" cy="4714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2214554"/>
            <a:ext cx="40005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российские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Открытка\otkr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81385"/>
            <a:ext cx="3643338" cy="5105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Открытка\NY-snez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63958" y="1428737"/>
            <a:ext cx="701608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Соблюдаем правила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ехники безопасности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работе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ножницами и клеем!!!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2" y="0"/>
            <a:ext cx="91266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P40s-39An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7000924" cy="468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hmEnFWAJh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62944"/>
            <a:ext cx="5715000" cy="3800475"/>
          </a:xfrm>
        </p:spPr>
      </p:pic>
      <p:pic>
        <p:nvPicPr>
          <p:cNvPr id="3074" name="Picture 2" descr="D:\Открытка\NY-snezh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Открытка\BUxhCpNoc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7072362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Y-snezh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2" y="0"/>
            <a:ext cx="91266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Открытка\F9FYzI8yd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7143800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Открытка\Urh_sdnR9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6929486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Открытк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2" y="0"/>
            <a:ext cx="91266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928670"/>
            <a:ext cx="3643338" cy="5000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26</Words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открытка</dc:title>
  <dc:creator>0</dc:creator>
  <cp:lastModifiedBy>0</cp:lastModifiedBy>
  <cp:revision>15</cp:revision>
  <dcterms:created xsi:type="dcterms:W3CDTF">2014-12-09T19:05:01Z</dcterms:created>
  <dcterms:modified xsi:type="dcterms:W3CDTF">2014-12-10T07:35:29Z</dcterms:modified>
</cp:coreProperties>
</file>