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68" r:id="rId5"/>
    <p:sldId id="269" r:id="rId6"/>
    <p:sldId id="270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94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FC9C4-2DCB-446B-A73B-4DB866F00A70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4C563-2081-4B0A-AEEB-3C88F6F19D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7996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4C563-2081-4B0A-AEEB-3C88F6F19DB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2B7E-F644-4FBE-84C9-C957B8523281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1D22-F76D-432E-862D-331E38F3A3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55576" y="2571744"/>
            <a:ext cx="7704856" cy="2081219"/>
          </a:xfrm>
          <a:prstGeom prst="foldedCorner">
            <a:avLst>
              <a:gd name="adj" fmla="val 25328"/>
            </a:avLst>
          </a:prstGeom>
          <a:solidFill>
            <a:srgbClr val="FFCC66">
              <a:alpha val="73000"/>
            </a:srgbClr>
          </a:solidFill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5400" b="1" dirty="0">
              <a:solidFill>
                <a:srgbClr val="3A1D00"/>
              </a:solidFill>
              <a:latin typeface="Segoe Print" pitchFamily="2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923482" y="3642332"/>
            <a:ext cx="288000" cy="288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028384" y="3537875"/>
            <a:ext cx="288000" cy="288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2B7E-F644-4FBE-84C9-C957B8523281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1D22-F76D-432E-862D-331E38F3A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2B7E-F644-4FBE-84C9-C957B8523281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1D22-F76D-432E-862D-331E38F3A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2B7E-F644-4FBE-84C9-C957B8523281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1D22-F76D-432E-862D-331E38F3A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2B7E-F644-4FBE-84C9-C957B8523281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1D22-F76D-432E-862D-331E38F3A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2B7E-F644-4FBE-84C9-C957B8523281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1D22-F76D-432E-862D-331E38F3A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2B7E-F644-4FBE-84C9-C957B8523281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1D22-F76D-432E-862D-331E38F3A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2B7E-F644-4FBE-84C9-C957B8523281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1D22-F76D-432E-862D-331E38F3A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2B7E-F644-4FBE-84C9-C957B8523281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1D22-F76D-432E-862D-331E38F3A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2B7E-F644-4FBE-84C9-C957B8523281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1D22-F76D-432E-862D-331E38F3A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2B7E-F644-4FBE-84C9-C957B8523281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1D22-F76D-432E-862D-331E38F3A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666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72B7E-F644-4FBE-84C9-C957B8523281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11D22-F76D-432E-862D-331E38F3A30A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2" descr="G:\Program Files\Microsoft Office\CLIPART\PUB60COR\J0295069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660232" y="5229200"/>
            <a:ext cx="2387136" cy="1484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 dir="l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1285852" y="2928934"/>
            <a:ext cx="6715172" cy="11477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577"/>
              </a:avLst>
            </a:prstTxWarp>
          </a:bodyPr>
          <a:lstStyle/>
          <a:p>
            <a:pPr algn="ctr" rtl="0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 Black"/>
              </a:rPr>
              <a:t>П</a:t>
            </a:r>
            <a:r>
              <a:rPr lang="ru-RU" sz="36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/>
                <a:latin typeface="Arial Black"/>
              </a:rPr>
              <a:t>одготовка к ГИА</a:t>
            </a:r>
            <a:endParaRPr lang="ru-RU" sz="3600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/>
              <a:latin typeface="Arial Blac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5852" y="5857892"/>
            <a:ext cx="4000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Автор: Акопов Э.В., учитель русского языка </a:t>
            </a:r>
            <a:r>
              <a:rPr lang="ru-RU" smtClean="0"/>
              <a:t>и литературы МКОУВ(с)ОШ № 5</a:t>
            </a:r>
            <a:endParaRPr lang="ru-RU" dirty="0"/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00034" y="1142984"/>
            <a:ext cx="6715172" cy="121444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00034" y="2643182"/>
            <a:ext cx="7072362" cy="20717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sp>
        <p:nvSpPr>
          <p:cNvPr id="6" name="16-конечная звезда 5"/>
          <p:cNvSpPr/>
          <p:nvPr/>
        </p:nvSpPr>
        <p:spPr>
          <a:xfrm rot="16200000">
            <a:off x="1196556" y="4589867"/>
            <a:ext cx="1000132" cy="1678793"/>
          </a:xfrm>
          <a:prstGeom prst="star16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4</a:t>
            </a:r>
            <a:endParaRPr lang="ru-RU" sz="4000" b="1" dirty="0">
              <a:solidFill>
                <a:schemeClr val="tx1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857488" y="3143248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357554" y="3143248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786182" y="3071810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42910" y="3571876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786182" y="3143248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214414" y="3571876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214414" y="3643314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000232" y="3571876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714612" y="4000504"/>
            <a:ext cx="12858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714612" y="4071942"/>
            <a:ext cx="12858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500166" y="4000504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5929322" y="3500438"/>
            <a:ext cx="100013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5929322" y="3571876"/>
            <a:ext cx="100013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5643570" y="3071810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5643570" y="3143248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28596" y="1571612"/>
            <a:ext cx="6786610" cy="107157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00034" y="3071810"/>
            <a:ext cx="7000924" cy="142876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cxnSp>
        <p:nvCxnSpPr>
          <p:cNvPr id="6" name="Прямая соединительная линия 5"/>
          <p:cNvCxnSpPr/>
          <p:nvPr/>
        </p:nvCxnSpPr>
        <p:spPr>
          <a:xfrm>
            <a:off x="5643570" y="3857628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643570" y="3786190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71472" y="4357694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71472" y="4429132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786446" y="4286256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857884" y="4357694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16-конечная звезда 22"/>
          <p:cNvSpPr/>
          <p:nvPr/>
        </p:nvSpPr>
        <p:spPr>
          <a:xfrm rot="16200000">
            <a:off x="767928" y="4875619"/>
            <a:ext cx="1000132" cy="1678793"/>
          </a:xfrm>
          <a:prstGeom prst="star16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2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57158" y="1500174"/>
            <a:ext cx="6786610" cy="121444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28596" y="3071810"/>
            <a:ext cx="8001056" cy="150019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cxnSp>
        <p:nvCxnSpPr>
          <p:cNvPr id="14" name="Прямая соединительная линия 13"/>
          <p:cNvCxnSpPr/>
          <p:nvPr/>
        </p:nvCxnSpPr>
        <p:spPr>
          <a:xfrm>
            <a:off x="3714744" y="3714752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143504" y="3714752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143504" y="3786190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16-конечная звезда 18"/>
          <p:cNvSpPr/>
          <p:nvPr/>
        </p:nvSpPr>
        <p:spPr>
          <a:xfrm rot="16200000">
            <a:off x="767928" y="4875619"/>
            <a:ext cx="1000132" cy="1678793"/>
          </a:xfrm>
          <a:prstGeom prst="star16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1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User\Мои документы\Мои рисунки\418637-20a8c3e8b655d32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7858180" cy="61436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642910" y="3286124"/>
            <a:ext cx="8066117" cy="157163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15) Сашка, несколько рассеянно  глядя на Варю, замолчал, но было видно, что его всерьёз что-то   волновало.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57158" y="1357298"/>
            <a:ext cx="8501122" cy="121444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sp>
        <p:nvSpPr>
          <p:cNvPr id="10" name="16-конечная звезда 9"/>
          <p:cNvSpPr/>
          <p:nvPr/>
        </p:nvSpPr>
        <p:spPr>
          <a:xfrm rot="16200000">
            <a:off x="1339432" y="5089933"/>
            <a:ext cx="1000132" cy="1678793"/>
          </a:xfrm>
          <a:prstGeom prst="star16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3</a:t>
            </a:r>
            <a:endParaRPr lang="ru-RU" sz="4000" b="1" dirty="0">
              <a:solidFill>
                <a:schemeClr val="tx1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428728" y="3714752"/>
            <a:ext cx="121444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571736" y="4286256"/>
            <a:ext cx="178595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571736" y="4214818"/>
            <a:ext cx="178595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3000364" y="4714884"/>
            <a:ext cx="12858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572002" y="4786322"/>
            <a:ext cx="2110607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572000" y="4714884"/>
            <a:ext cx="214314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5214942" y="4214818"/>
            <a:ext cx="228601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5214942" y="4357694"/>
            <a:ext cx="228601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85720" y="2500306"/>
            <a:ext cx="8858280" cy="228601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tx1"/>
                </a:solidFill>
              </a:rPr>
              <a:t>. </a:t>
            </a:r>
          </a:p>
          <a:p>
            <a:endParaRPr lang="ru-RU" sz="4400" dirty="0" smtClean="0">
              <a:solidFill>
                <a:schemeClr val="tx1"/>
              </a:solidFill>
            </a:endParaRPr>
          </a:p>
          <a:p>
            <a:endParaRPr lang="ru-RU" sz="4400" dirty="0" smtClean="0">
              <a:solidFill>
                <a:schemeClr val="tx1"/>
              </a:solidFill>
            </a:endParaRPr>
          </a:p>
          <a:p>
            <a:r>
              <a:rPr lang="ru-RU" sz="3600" dirty="0" smtClean="0">
                <a:solidFill>
                  <a:schemeClr val="tx1"/>
                </a:solidFill>
              </a:rPr>
              <a:t>16)Тут были и те, кто откупил меня ценой собственной жизни от смерти, мои товарищи, не вернувшиеся с войны.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 </a:t>
            </a:r>
            <a:endParaRPr lang="ru-RU" sz="3600" dirty="0">
              <a:solidFill>
                <a:schemeClr val="tx1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071802" y="2928934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3" name="16-конечная звезда 72"/>
          <p:cNvSpPr/>
          <p:nvPr/>
        </p:nvSpPr>
        <p:spPr>
          <a:xfrm rot="16200000">
            <a:off x="1339432" y="5089933"/>
            <a:ext cx="1000132" cy="1678793"/>
          </a:xfrm>
          <a:prstGeom prst="star16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2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14348" y="1357298"/>
            <a:ext cx="7929618" cy="95410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В12      Укажите количество грамматических основ в предложении 16.</a:t>
            </a:r>
            <a:endParaRPr lang="ru-RU" sz="2800" dirty="0">
              <a:solidFill>
                <a:schemeClr val="tx1"/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714480" y="2928934"/>
            <a:ext cx="92869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714480" y="3000372"/>
            <a:ext cx="92869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786182" y="2928934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572000" y="2928934"/>
            <a:ext cx="150019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572000" y="3000372"/>
            <a:ext cx="150019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1285860"/>
            <a:ext cx="8229600" cy="13573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ru-RU" sz="3200" dirty="0" smtClean="0">
                <a:solidFill>
                  <a:schemeClr val="tx1"/>
                </a:solidFill>
              </a:rPr>
              <a:t>В12    Укажите количество грамматических основ в предложении 26.</a:t>
            </a:r>
            <a:br>
              <a:rPr lang="ru-RU" sz="3200" dirty="0" smtClean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786058"/>
            <a:ext cx="7286676" cy="267765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(26)На памятнике отцу Лермонтова в Тарханах читаю: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Ты жизнь мне дал,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Но счастья не дал,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Ты сам на свете был гоним,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Ты в жизни только зло изведал...</a:t>
            </a:r>
            <a:endParaRPr lang="ru-RU" sz="2800" b="1" dirty="0">
              <a:solidFill>
                <a:schemeClr val="tx1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857356" y="3643314"/>
            <a:ext cx="85725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857356" y="3714752"/>
            <a:ext cx="85725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57158" y="4071942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643174" y="4071942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643174" y="4143380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071670" y="4500570"/>
            <a:ext cx="10715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071670" y="4572008"/>
            <a:ext cx="10715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2214546" y="4500570"/>
            <a:ext cx="85725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28596" y="4929198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928926" y="4929198"/>
            <a:ext cx="157163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928926" y="5000636"/>
            <a:ext cx="150019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357158" y="5357826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000496" y="5429264"/>
            <a:ext cx="114300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4000496" y="5357826"/>
            <a:ext cx="121444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3" name="16-конечная звезда 62"/>
          <p:cNvSpPr/>
          <p:nvPr/>
        </p:nvSpPr>
        <p:spPr>
          <a:xfrm rot="16200000">
            <a:off x="982242" y="5232809"/>
            <a:ext cx="1000132" cy="1678793"/>
          </a:xfrm>
          <a:prstGeom prst="star16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4</a:t>
            </a:r>
            <a:endParaRPr lang="ru-R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chemeClr val="tx1"/>
                </a:solidFill>
              </a:rPr>
              <a:t>В12 Укажите количество грамматических основ в предложении 12.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2000240"/>
            <a:ext cx="8115328" cy="2714644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(12)И я поливаю асфальт из шланга и думаю, неужели мир устроен так, что обязательно надо сделать круг длиною в жизнь, чтобы прийти к тому, чего хотел?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571480"/>
            <a:ext cx="2359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428728" y="2500306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785918" y="2500306"/>
            <a:ext cx="157163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928794" y="2571744"/>
            <a:ext cx="150019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857224" y="3000372"/>
            <a:ext cx="142876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928662" y="3071810"/>
            <a:ext cx="12858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000496" y="3000372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786314" y="3000372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786314" y="3071810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357554" y="3429000"/>
            <a:ext cx="200026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357554" y="3571876"/>
            <a:ext cx="207170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286116" y="3929066"/>
            <a:ext cx="12858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3286116" y="4000504"/>
            <a:ext cx="12858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786578" y="4000504"/>
            <a:ext cx="12858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6786578" y="4071942"/>
            <a:ext cx="12858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16-конечная звезда 37"/>
          <p:cNvSpPr/>
          <p:nvPr/>
        </p:nvSpPr>
        <p:spPr>
          <a:xfrm rot="16200000">
            <a:off x="982242" y="5232809"/>
            <a:ext cx="1000132" cy="1678793"/>
          </a:xfrm>
          <a:prstGeom prst="star16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5</a:t>
            </a: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000108"/>
            <a:ext cx="82296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chemeClr val="tx1"/>
                </a:solidFill>
              </a:rPr>
              <a:t>В12 Укажите количество грамматических основ в предложении 2.</a:t>
            </a: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59"/>
            <a:ext cx="7972452" cy="2643205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(</a:t>
            </a:r>
            <a:r>
              <a:rPr lang="ru-RU" sz="3900" b="1" dirty="0" smtClean="0">
                <a:solidFill>
                  <a:schemeClr val="tx1"/>
                </a:solidFill>
              </a:rPr>
              <a:t>2)Мне исполнилось уже четыре года, и я помню, хоть и смутно, первые месяцы ленинградской блокады. </a:t>
            </a:r>
          </a:p>
          <a:p>
            <a:pPr>
              <a:buNone/>
            </a:pPr>
            <a:r>
              <a:rPr lang="ru-RU" sz="3900" b="1" dirty="0" smtClean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500694" y="3357562"/>
            <a:ext cx="250033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000232" y="3357562"/>
            <a:ext cx="257176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000232" y="3429000"/>
            <a:ext cx="257176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285852" y="3857628"/>
            <a:ext cx="171451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714480" y="3929066"/>
            <a:ext cx="12858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16-конечная звезда 17"/>
          <p:cNvSpPr/>
          <p:nvPr/>
        </p:nvSpPr>
        <p:spPr>
          <a:xfrm rot="16200000">
            <a:off x="982242" y="5232809"/>
            <a:ext cx="1000132" cy="1678793"/>
          </a:xfrm>
          <a:prstGeom prst="star16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2</a:t>
            </a: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31998" y="1428736"/>
            <a:ext cx="6783208" cy="107157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85720" y="3214686"/>
            <a:ext cx="8215370" cy="18573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cxnSp>
        <p:nvCxnSpPr>
          <p:cNvPr id="6" name="Прямая соединительная линия 5"/>
          <p:cNvCxnSpPr/>
          <p:nvPr/>
        </p:nvCxnSpPr>
        <p:spPr>
          <a:xfrm>
            <a:off x="4572000" y="4000504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7286644" y="3929066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286644" y="4000504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857224" y="4714884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285852" y="4714884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428992" y="4786322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071670" y="4714884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071670" y="4786322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285852" y="4786322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3714744" y="4857760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643306" y="4786322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429124" y="4786322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429124" y="4857760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16-конечная звезда 45"/>
          <p:cNvSpPr/>
          <p:nvPr/>
        </p:nvSpPr>
        <p:spPr>
          <a:xfrm rot="16200000">
            <a:off x="1339432" y="5089933"/>
            <a:ext cx="1000132" cy="1678793"/>
          </a:xfrm>
          <a:prstGeom prst="star16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3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928662" y="1571612"/>
            <a:ext cx="7072362" cy="107157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71472" y="3143248"/>
            <a:ext cx="7629542" cy="214314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cxnSp>
        <p:nvCxnSpPr>
          <p:cNvPr id="6" name="Прямая соединительная линия 5"/>
          <p:cNvCxnSpPr/>
          <p:nvPr/>
        </p:nvCxnSpPr>
        <p:spPr>
          <a:xfrm>
            <a:off x="3286116" y="3571876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357686" y="3571876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357686" y="3643314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643702" y="3571876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357818" y="3571876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357818" y="3643314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14348" y="4000504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285984" y="4071942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285984" y="4143380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7572396" y="4071942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857884" y="4071942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857884" y="4143380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143372" y="4500570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643438" y="4572008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4643438" y="4643446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16-конечная звезда 33"/>
          <p:cNvSpPr/>
          <p:nvPr/>
        </p:nvSpPr>
        <p:spPr>
          <a:xfrm rot="16200000">
            <a:off x="1339432" y="5089933"/>
            <a:ext cx="1000132" cy="1678793"/>
          </a:xfrm>
          <a:prstGeom prst="star16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5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14348" y="1428736"/>
            <a:ext cx="6262702" cy="10001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14348" y="2857496"/>
            <a:ext cx="6215097" cy="10001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cxnSp>
        <p:nvCxnSpPr>
          <p:cNvPr id="7" name="Прямая соединительная линия 6"/>
          <p:cNvCxnSpPr/>
          <p:nvPr/>
        </p:nvCxnSpPr>
        <p:spPr>
          <a:xfrm>
            <a:off x="1285852" y="3500438"/>
            <a:ext cx="92869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16-конечная звезда 21"/>
          <p:cNvSpPr/>
          <p:nvPr/>
        </p:nvSpPr>
        <p:spPr>
          <a:xfrm rot="16200000">
            <a:off x="1196556" y="4589867"/>
            <a:ext cx="1000132" cy="1678793"/>
          </a:xfrm>
          <a:prstGeom prst="star16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4</a:t>
            </a:r>
            <a:endParaRPr lang="ru-RU" sz="4000" b="1" dirty="0">
              <a:solidFill>
                <a:schemeClr val="tx1"/>
              </a:solidFill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1285852" y="3571876"/>
            <a:ext cx="92869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500430" y="3500438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500430" y="3571876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357686" y="3500438"/>
            <a:ext cx="114300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357686" y="3571876"/>
            <a:ext cx="121444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857884" y="3500438"/>
            <a:ext cx="85725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5857884" y="3571876"/>
            <a:ext cx="85725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theme/theme1.xml><?xml version="1.0" encoding="utf-8"?>
<a:theme xmlns:a="http://schemas.openxmlformats.org/drawingml/2006/main" name="Тема97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Тема97</Template>
  <TotalTime>172</TotalTime>
  <Words>195</Words>
  <Application>Microsoft Office PowerPoint</Application>
  <PresentationFormat>Экран (4:3)</PresentationFormat>
  <Paragraphs>34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Тема97</vt:lpstr>
      <vt:lpstr>Слайд 1</vt:lpstr>
      <vt:lpstr>Слайд 2</vt:lpstr>
      <vt:lpstr>Слайд 3</vt:lpstr>
      <vt:lpstr>В12    Укажите количество грамматических основ в предложении 26. </vt:lpstr>
      <vt:lpstr>В12 Укажите количество грамматических основ в предложении 12. </vt:lpstr>
      <vt:lpstr>В12 Укажите количество грамматических основ в предложении 2. 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SamLab.ws</dc:creator>
  <cp:lastModifiedBy>Школа</cp:lastModifiedBy>
  <cp:revision>49</cp:revision>
  <dcterms:created xsi:type="dcterms:W3CDTF">2010-12-17T12:34:57Z</dcterms:created>
  <dcterms:modified xsi:type="dcterms:W3CDTF">2012-03-03T11:01:23Z</dcterms:modified>
</cp:coreProperties>
</file>