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63" r:id="rId2"/>
    <p:sldId id="261" r:id="rId3"/>
    <p:sldId id="270" r:id="rId4"/>
    <p:sldId id="279" r:id="rId5"/>
    <p:sldId id="274" r:id="rId6"/>
    <p:sldId id="275" r:id="rId7"/>
    <p:sldId id="276" r:id="rId8"/>
    <p:sldId id="277" r:id="rId9"/>
    <p:sldId id="271" r:id="rId10"/>
    <p:sldId id="278" r:id="rId11"/>
    <p:sldId id="269" r:id="rId12"/>
    <p:sldId id="273" r:id="rId13"/>
    <p:sldId id="282" r:id="rId14"/>
    <p:sldId id="272" r:id="rId15"/>
    <p:sldId id="280" r:id="rId16"/>
    <p:sldId id="281" r:id="rId17"/>
    <p:sldId id="25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FF3F"/>
    <a:srgbClr val="FFFFB9"/>
    <a:srgbClr val="97E597"/>
    <a:srgbClr val="83C937"/>
    <a:srgbClr val="BAE0CB"/>
    <a:srgbClr val="CAE4DC"/>
    <a:srgbClr val="A3D1C3"/>
    <a:srgbClr val="DEA3A2"/>
    <a:srgbClr val="CC97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250" autoAdjust="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image" Target="../media/image72.jpeg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0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1.jpeg"/><Relationship Id="rId2" Type="http://schemas.openxmlformats.org/officeDocument/2006/relationships/image" Target="../media/image721.jpeg"/><Relationship Id="rId1" Type="http://schemas.openxmlformats.org/officeDocument/2006/relationships/image" Target="../media/image711.jpeg"/><Relationship Id="rId6" Type="http://schemas.openxmlformats.org/officeDocument/2006/relationships/image" Target="../media/image761.jpeg"/><Relationship Id="rId5" Type="http://schemas.openxmlformats.org/officeDocument/2006/relationships/image" Target="../media/image751.jpeg"/><Relationship Id="rId4" Type="http://schemas.openxmlformats.org/officeDocument/2006/relationships/image" Target="../media/image7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85040F-926D-4350-A356-8F8887D37675}" type="doc">
      <dgm:prSet loTypeId="urn:microsoft.com/office/officeart/2005/8/layout/hProcess11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D28823E-09FF-4D46-8EB4-A4227DC026C4}">
      <dgm:prSet phldrT="[Текст]" custT="1"/>
      <dgm:spPr/>
      <dgm:t>
        <a:bodyPr/>
        <a:lstStyle/>
        <a:p>
          <a:r>
            <a:rPr lang="ru-RU" sz="2000" dirty="0" smtClean="0"/>
            <a:t>Теория </a:t>
          </a:r>
          <a:endParaRPr lang="ru-RU" sz="2000" dirty="0"/>
        </a:p>
      </dgm:t>
    </dgm:pt>
    <dgm:pt modelId="{0DAC45D5-CCE3-4E20-8160-C54D333E9259}" type="parTrans" cxnId="{7B9F35E3-8C99-494C-8315-BB9BD0130848}">
      <dgm:prSet/>
      <dgm:spPr/>
      <dgm:t>
        <a:bodyPr/>
        <a:lstStyle/>
        <a:p>
          <a:endParaRPr lang="ru-RU"/>
        </a:p>
      </dgm:t>
    </dgm:pt>
    <dgm:pt modelId="{62BAA54B-655A-44A5-BFA8-71478D19266E}" type="sibTrans" cxnId="{7B9F35E3-8C99-494C-8315-BB9BD0130848}">
      <dgm:prSet/>
      <dgm:spPr/>
      <dgm:t>
        <a:bodyPr/>
        <a:lstStyle/>
        <a:p>
          <a:endParaRPr lang="ru-RU"/>
        </a:p>
      </dgm:t>
    </dgm:pt>
    <dgm:pt modelId="{7BBEFB9D-19A8-45B9-9A55-2ADBE76A9E28}">
      <dgm:prSet phldrT="[Текст]" custT="1"/>
      <dgm:spPr/>
      <dgm:t>
        <a:bodyPr/>
        <a:lstStyle/>
        <a:p>
          <a:r>
            <a:rPr lang="ru-RU" sz="2000" dirty="0" smtClean="0"/>
            <a:t>Тесты </a:t>
          </a:r>
          <a:endParaRPr lang="ru-RU" sz="2000" dirty="0"/>
        </a:p>
      </dgm:t>
    </dgm:pt>
    <dgm:pt modelId="{9934260E-182D-4BF9-9EB9-57BDAE2114A5}" type="parTrans" cxnId="{FADB7FFC-842F-46D7-ADDB-A5BC11F766FB}">
      <dgm:prSet/>
      <dgm:spPr/>
      <dgm:t>
        <a:bodyPr/>
        <a:lstStyle/>
        <a:p>
          <a:endParaRPr lang="ru-RU"/>
        </a:p>
      </dgm:t>
    </dgm:pt>
    <dgm:pt modelId="{0287EF2A-DC4F-4E93-8368-4EDE7C42DB24}" type="sibTrans" cxnId="{FADB7FFC-842F-46D7-ADDB-A5BC11F766FB}">
      <dgm:prSet/>
      <dgm:spPr/>
      <dgm:t>
        <a:bodyPr/>
        <a:lstStyle/>
        <a:p>
          <a:endParaRPr lang="ru-RU"/>
        </a:p>
      </dgm:t>
    </dgm:pt>
    <dgm:pt modelId="{E96DB817-F046-45CB-8DF6-ED17EBE8E48F}">
      <dgm:prSet phldrT="[Текст]" custT="1"/>
      <dgm:spPr/>
      <dgm:t>
        <a:bodyPr/>
        <a:lstStyle/>
        <a:p>
          <a:r>
            <a:rPr lang="ru-RU" sz="2000" dirty="0" smtClean="0"/>
            <a:t>Вопросы </a:t>
          </a:r>
          <a:endParaRPr lang="ru-RU" sz="2000" dirty="0"/>
        </a:p>
      </dgm:t>
    </dgm:pt>
    <dgm:pt modelId="{6447E247-BD70-4AA4-B406-6B670357D17B}" type="parTrans" cxnId="{8F200C03-D943-4EEA-87FC-477FB896E663}">
      <dgm:prSet/>
      <dgm:spPr/>
      <dgm:t>
        <a:bodyPr/>
        <a:lstStyle/>
        <a:p>
          <a:endParaRPr lang="ru-RU"/>
        </a:p>
      </dgm:t>
    </dgm:pt>
    <dgm:pt modelId="{C039C780-C776-4E26-A539-A09719A93DD6}" type="sibTrans" cxnId="{8F200C03-D943-4EEA-87FC-477FB896E663}">
      <dgm:prSet/>
      <dgm:spPr/>
      <dgm:t>
        <a:bodyPr/>
        <a:lstStyle/>
        <a:p>
          <a:endParaRPr lang="ru-RU"/>
        </a:p>
      </dgm:t>
    </dgm:pt>
    <dgm:pt modelId="{99C01C35-A9B7-4BA6-894F-547A500399E3}">
      <dgm:prSet phldrT="[Текст]" custT="1"/>
      <dgm:spPr/>
      <dgm:t>
        <a:bodyPr/>
        <a:lstStyle/>
        <a:p>
          <a:r>
            <a:rPr lang="ru-RU" sz="2000" dirty="0" smtClean="0"/>
            <a:t>Задания </a:t>
          </a:r>
          <a:endParaRPr lang="ru-RU" sz="2000" dirty="0"/>
        </a:p>
      </dgm:t>
    </dgm:pt>
    <dgm:pt modelId="{094142F7-2ACE-40EE-BA46-FA10B551AFA7}" type="parTrans" cxnId="{961ADCBE-FC8C-44E2-81F5-C817CF1799ED}">
      <dgm:prSet/>
      <dgm:spPr/>
      <dgm:t>
        <a:bodyPr/>
        <a:lstStyle/>
        <a:p>
          <a:endParaRPr lang="ru-RU"/>
        </a:p>
      </dgm:t>
    </dgm:pt>
    <dgm:pt modelId="{B78039C8-EA79-441F-B9CC-522AE0B0D430}" type="sibTrans" cxnId="{961ADCBE-FC8C-44E2-81F5-C817CF1799ED}">
      <dgm:prSet/>
      <dgm:spPr/>
      <dgm:t>
        <a:bodyPr/>
        <a:lstStyle/>
        <a:p>
          <a:endParaRPr lang="ru-RU"/>
        </a:p>
      </dgm:t>
    </dgm:pt>
    <dgm:pt modelId="{9F318FE8-BE7F-4A27-A8AE-5D5355AF5D2C}">
      <dgm:prSet phldrT="[Текст]"/>
      <dgm:spPr/>
      <dgm:t>
        <a:bodyPr/>
        <a:lstStyle/>
        <a:p>
          <a:r>
            <a:rPr lang="ru-RU" dirty="0" smtClean="0"/>
            <a:t>Практикум </a:t>
          </a:r>
          <a:endParaRPr lang="ru-RU" dirty="0"/>
        </a:p>
      </dgm:t>
    </dgm:pt>
    <dgm:pt modelId="{31B3BB73-7D8D-4958-B247-1CA496ACDA45}" type="parTrans" cxnId="{9BE2E6CE-EA22-4521-BA7A-8309B18564B3}">
      <dgm:prSet/>
      <dgm:spPr/>
      <dgm:t>
        <a:bodyPr/>
        <a:lstStyle/>
        <a:p>
          <a:endParaRPr lang="ru-RU"/>
        </a:p>
      </dgm:t>
    </dgm:pt>
    <dgm:pt modelId="{40D8FA85-CCA7-4D38-B960-1F438F6F32E8}" type="sibTrans" cxnId="{9BE2E6CE-EA22-4521-BA7A-8309B18564B3}">
      <dgm:prSet/>
      <dgm:spPr/>
      <dgm:t>
        <a:bodyPr/>
        <a:lstStyle/>
        <a:p>
          <a:endParaRPr lang="ru-RU"/>
        </a:p>
      </dgm:t>
    </dgm:pt>
    <dgm:pt modelId="{0EC4F06D-215B-48D0-A6DC-FAC6549A9F4B}" type="pres">
      <dgm:prSet presAssocID="{DC85040F-926D-4350-A356-8F8887D3767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6577F8-E5AF-427B-9963-4DC251B65A28}" type="pres">
      <dgm:prSet presAssocID="{DC85040F-926D-4350-A356-8F8887D37675}" presName="arrow" presStyleLbl="bgShp" presStyleIdx="0" presStyleCnt="1" custLinFactNeighborY="5357"/>
      <dgm:spPr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AD0E820-FD96-46C8-9020-99B3CC9EF689}" type="pres">
      <dgm:prSet presAssocID="{DC85040F-926D-4350-A356-8F8887D37675}" presName="points" presStyleCnt="0"/>
      <dgm:spPr/>
      <dgm:t>
        <a:bodyPr/>
        <a:lstStyle/>
        <a:p>
          <a:endParaRPr lang="ru-RU"/>
        </a:p>
      </dgm:t>
    </dgm:pt>
    <dgm:pt modelId="{7CB00AC3-9388-47BC-8384-28F5F55BE2D6}" type="pres">
      <dgm:prSet presAssocID="{8D28823E-09FF-4D46-8EB4-A4227DC026C4}" presName="compositeA" presStyleCnt="0"/>
      <dgm:spPr/>
      <dgm:t>
        <a:bodyPr/>
        <a:lstStyle/>
        <a:p>
          <a:endParaRPr lang="ru-RU"/>
        </a:p>
      </dgm:t>
    </dgm:pt>
    <dgm:pt modelId="{F8ED7C81-D8F4-4FC9-8080-CEBAE63C7ECE}" type="pres">
      <dgm:prSet presAssocID="{8D28823E-09FF-4D46-8EB4-A4227DC026C4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F167BB-86A6-4434-82E8-1B9B8287D262}" type="pres">
      <dgm:prSet presAssocID="{8D28823E-09FF-4D46-8EB4-A4227DC026C4}" presName="circleA" presStyleLbl="node1" presStyleIdx="0" presStyleCnt="5"/>
      <dgm:spPr/>
      <dgm:t>
        <a:bodyPr/>
        <a:lstStyle/>
        <a:p>
          <a:endParaRPr lang="ru-RU"/>
        </a:p>
      </dgm:t>
    </dgm:pt>
    <dgm:pt modelId="{160B91BF-E3CC-44A5-B362-A58172582B78}" type="pres">
      <dgm:prSet presAssocID="{8D28823E-09FF-4D46-8EB4-A4227DC026C4}" presName="spaceA" presStyleCnt="0"/>
      <dgm:spPr/>
      <dgm:t>
        <a:bodyPr/>
        <a:lstStyle/>
        <a:p>
          <a:endParaRPr lang="ru-RU"/>
        </a:p>
      </dgm:t>
    </dgm:pt>
    <dgm:pt modelId="{8A2D2697-8694-467C-A990-3D789A8FDA94}" type="pres">
      <dgm:prSet presAssocID="{62BAA54B-655A-44A5-BFA8-71478D19266E}" presName="space" presStyleCnt="0"/>
      <dgm:spPr/>
      <dgm:t>
        <a:bodyPr/>
        <a:lstStyle/>
        <a:p>
          <a:endParaRPr lang="ru-RU"/>
        </a:p>
      </dgm:t>
    </dgm:pt>
    <dgm:pt modelId="{FAD82B2D-6851-47EB-A4F7-5D016E0CF4AC}" type="pres">
      <dgm:prSet presAssocID="{7BBEFB9D-19A8-45B9-9A55-2ADBE76A9E28}" presName="compositeB" presStyleCnt="0"/>
      <dgm:spPr/>
      <dgm:t>
        <a:bodyPr/>
        <a:lstStyle/>
        <a:p>
          <a:endParaRPr lang="ru-RU"/>
        </a:p>
      </dgm:t>
    </dgm:pt>
    <dgm:pt modelId="{892614C0-8B1F-49AB-8B8F-EA1056A4F961}" type="pres">
      <dgm:prSet presAssocID="{7BBEFB9D-19A8-45B9-9A55-2ADBE76A9E28}" presName="textB" presStyleLbl="revTx" presStyleIdx="1" presStyleCnt="5" custScaleY="78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75C05-FAF9-45BB-BB7B-6A9A9F6803EB}" type="pres">
      <dgm:prSet presAssocID="{7BBEFB9D-19A8-45B9-9A55-2ADBE76A9E28}" presName="circleB" presStyleLbl="node1" presStyleIdx="1" presStyleCnt="5"/>
      <dgm:spPr/>
      <dgm:t>
        <a:bodyPr/>
        <a:lstStyle/>
        <a:p>
          <a:endParaRPr lang="ru-RU"/>
        </a:p>
      </dgm:t>
    </dgm:pt>
    <dgm:pt modelId="{534A2B41-DCE2-49FB-8269-7D9D3A43164F}" type="pres">
      <dgm:prSet presAssocID="{7BBEFB9D-19A8-45B9-9A55-2ADBE76A9E28}" presName="spaceB" presStyleCnt="0"/>
      <dgm:spPr/>
      <dgm:t>
        <a:bodyPr/>
        <a:lstStyle/>
        <a:p>
          <a:endParaRPr lang="ru-RU"/>
        </a:p>
      </dgm:t>
    </dgm:pt>
    <dgm:pt modelId="{67DB74EB-24BB-4FCB-811D-44773D934A7E}" type="pres">
      <dgm:prSet presAssocID="{0287EF2A-DC4F-4E93-8368-4EDE7C42DB24}" presName="space" presStyleCnt="0"/>
      <dgm:spPr/>
      <dgm:t>
        <a:bodyPr/>
        <a:lstStyle/>
        <a:p>
          <a:endParaRPr lang="ru-RU"/>
        </a:p>
      </dgm:t>
    </dgm:pt>
    <dgm:pt modelId="{3490C3B5-8DBF-4E6B-BB41-C97639727BAD}" type="pres">
      <dgm:prSet presAssocID="{E96DB817-F046-45CB-8DF6-ED17EBE8E48F}" presName="compositeA" presStyleCnt="0"/>
      <dgm:spPr/>
      <dgm:t>
        <a:bodyPr/>
        <a:lstStyle/>
        <a:p>
          <a:endParaRPr lang="ru-RU"/>
        </a:p>
      </dgm:t>
    </dgm:pt>
    <dgm:pt modelId="{78788268-6A23-458B-A9A9-60A6735E1933}" type="pres">
      <dgm:prSet presAssocID="{E96DB817-F046-45CB-8DF6-ED17EBE8E48F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30E624-20F6-4327-B9E1-02A756500C0D}" type="pres">
      <dgm:prSet presAssocID="{E96DB817-F046-45CB-8DF6-ED17EBE8E48F}" presName="circleA" presStyleLbl="node1" presStyleIdx="2" presStyleCnt="5"/>
      <dgm:spPr/>
      <dgm:t>
        <a:bodyPr/>
        <a:lstStyle/>
        <a:p>
          <a:endParaRPr lang="ru-RU"/>
        </a:p>
      </dgm:t>
    </dgm:pt>
    <dgm:pt modelId="{28717B48-6EED-4548-85E2-2E970A52952F}" type="pres">
      <dgm:prSet presAssocID="{E96DB817-F046-45CB-8DF6-ED17EBE8E48F}" presName="spaceA" presStyleCnt="0"/>
      <dgm:spPr/>
      <dgm:t>
        <a:bodyPr/>
        <a:lstStyle/>
        <a:p>
          <a:endParaRPr lang="ru-RU"/>
        </a:p>
      </dgm:t>
    </dgm:pt>
    <dgm:pt modelId="{7B33EE95-6BC7-495C-9E0C-9227E755F585}" type="pres">
      <dgm:prSet presAssocID="{C039C780-C776-4E26-A539-A09719A93DD6}" presName="space" presStyleCnt="0"/>
      <dgm:spPr/>
      <dgm:t>
        <a:bodyPr/>
        <a:lstStyle/>
        <a:p>
          <a:endParaRPr lang="ru-RU"/>
        </a:p>
      </dgm:t>
    </dgm:pt>
    <dgm:pt modelId="{BF49942F-5695-4FFF-89C8-EADFE35527D7}" type="pres">
      <dgm:prSet presAssocID="{99C01C35-A9B7-4BA6-894F-547A500399E3}" presName="compositeB" presStyleCnt="0"/>
      <dgm:spPr/>
      <dgm:t>
        <a:bodyPr/>
        <a:lstStyle/>
        <a:p>
          <a:endParaRPr lang="ru-RU"/>
        </a:p>
      </dgm:t>
    </dgm:pt>
    <dgm:pt modelId="{69EB396A-A20A-40F0-A3B9-0BED3BE3EC0A}" type="pres">
      <dgm:prSet presAssocID="{99C01C35-A9B7-4BA6-894F-547A500399E3}" presName="textB" presStyleLbl="revTx" presStyleIdx="3" presStyleCnt="5" custScaleY="78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37F8D0-2EF6-4108-8DDC-68565CD2EB22}" type="pres">
      <dgm:prSet presAssocID="{99C01C35-A9B7-4BA6-894F-547A500399E3}" presName="circleB" presStyleLbl="node1" presStyleIdx="3" presStyleCnt="5"/>
      <dgm:spPr/>
      <dgm:t>
        <a:bodyPr/>
        <a:lstStyle/>
        <a:p>
          <a:endParaRPr lang="ru-RU"/>
        </a:p>
      </dgm:t>
    </dgm:pt>
    <dgm:pt modelId="{FEAB2939-7394-4CD4-9EAD-7910892EF923}" type="pres">
      <dgm:prSet presAssocID="{99C01C35-A9B7-4BA6-894F-547A500399E3}" presName="spaceB" presStyleCnt="0"/>
      <dgm:spPr/>
      <dgm:t>
        <a:bodyPr/>
        <a:lstStyle/>
        <a:p>
          <a:endParaRPr lang="ru-RU"/>
        </a:p>
      </dgm:t>
    </dgm:pt>
    <dgm:pt modelId="{D61F2CA5-9590-4F70-89FD-4B2C721A0A71}" type="pres">
      <dgm:prSet presAssocID="{B78039C8-EA79-441F-B9CC-522AE0B0D430}" presName="space" presStyleCnt="0"/>
      <dgm:spPr/>
      <dgm:t>
        <a:bodyPr/>
        <a:lstStyle/>
        <a:p>
          <a:endParaRPr lang="ru-RU"/>
        </a:p>
      </dgm:t>
    </dgm:pt>
    <dgm:pt modelId="{00194DDA-7CAA-4ED2-92D5-26114821DBEA}" type="pres">
      <dgm:prSet presAssocID="{9F318FE8-BE7F-4A27-A8AE-5D5355AF5D2C}" presName="compositeA" presStyleCnt="0"/>
      <dgm:spPr/>
      <dgm:t>
        <a:bodyPr/>
        <a:lstStyle/>
        <a:p>
          <a:endParaRPr lang="ru-RU"/>
        </a:p>
      </dgm:t>
    </dgm:pt>
    <dgm:pt modelId="{49D68D75-2870-43B2-97B5-AC87395369B0}" type="pres">
      <dgm:prSet presAssocID="{9F318FE8-BE7F-4A27-A8AE-5D5355AF5D2C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90BE3B-6993-4954-911F-FA21A6F4D0C9}" type="pres">
      <dgm:prSet presAssocID="{9F318FE8-BE7F-4A27-A8AE-5D5355AF5D2C}" presName="circleA" presStyleLbl="node1" presStyleIdx="4" presStyleCnt="5"/>
      <dgm:spPr/>
      <dgm:t>
        <a:bodyPr/>
        <a:lstStyle/>
        <a:p>
          <a:endParaRPr lang="ru-RU"/>
        </a:p>
      </dgm:t>
    </dgm:pt>
    <dgm:pt modelId="{500F8847-682F-4A48-8C56-513D59558807}" type="pres">
      <dgm:prSet presAssocID="{9F318FE8-BE7F-4A27-A8AE-5D5355AF5D2C}" presName="spaceA" presStyleCnt="0"/>
      <dgm:spPr/>
      <dgm:t>
        <a:bodyPr/>
        <a:lstStyle/>
        <a:p>
          <a:endParaRPr lang="ru-RU"/>
        </a:p>
      </dgm:t>
    </dgm:pt>
  </dgm:ptLst>
  <dgm:cxnLst>
    <dgm:cxn modelId="{854A7E27-E0DD-4C39-9DE1-4F662BE488F0}" type="presOf" srcId="{7BBEFB9D-19A8-45B9-9A55-2ADBE76A9E28}" destId="{892614C0-8B1F-49AB-8B8F-EA1056A4F961}" srcOrd="0" destOrd="0" presId="urn:microsoft.com/office/officeart/2005/8/layout/hProcess11"/>
    <dgm:cxn modelId="{EA0F8F8B-1373-4B1A-ABAF-44C07C7E4FFD}" type="presOf" srcId="{DC85040F-926D-4350-A356-8F8887D37675}" destId="{0EC4F06D-215B-48D0-A6DC-FAC6549A9F4B}" srcOrd="0" destOrd="0" presId="urn:microsoft.com/office/officeart/2005/8/layout/hProcess11"/>
    <dgm:cxn modelId="{961ADCBE-FC8C-44E2-81F5-C817CF1799ED}" srcId="{DC85040F-926D-4350-A356-8F8887D37675}" destId="{99C01C35-A9B7-4BA6-894F-547A500399E3}" srcOrd="3" destOrd="0" parTransId="{094142F7-2ACE-40EE-BA46-FA10B551AFA7}" sibTransId="{B78039C8-EA79-441F-B9CC-522AE0B0D430}"/>
    <dgm:cxn modelId="{7B9F35E3-8C99-494C-8315-BB9BD0130848}" srcId="{DC85040F-926D-4350-A356-8F8887D37675}" destId="{8D28823E-09FF-4D46-8EB4-A4227DC026C4}" srcOrd="0" destOrd="0" parTransId="{0DAC45D5-CCE3-4E20-8160-C54D333E9259}" sibTransId="{62BAA54B-655A-44A5-BFA8-71478D19266E}"/>
    <dgm:cxn modelId="{D211EF9B-82C0-443A-9E4B-4C33CF4B2ED1}" type="presOf" srcId="{E96DB817-F046-45CB-8DF6-ED17EBE8E48F}" destId="{78788268-6A23-458B-A9A9-60A6735E1933}" srcOrd="0" destOrd="0" presId="urn:microsoft.com/office/officeart/2005/8/layout/hProcess11"/>
    <dgm:cxn modelId="{54CC4C21-CD3E-4D1D-919C-41C1806900E6}" type="presOf" srcId="{8D28823E-09FF-4D46-8EB4-A4227DC026C4}" destId="{F8ED7C81-D8F4-4FC9-8080-CEBAE63C7ECE}" srcOrd="0" destOrd="0" presId="urn:microsoft.com/office/officeart/2005/8/layout/hProcess11"/>
    <dgm:cxn modelId="{EB32276C-06DD-4C14-913D-F362E23728ED}" type="presOf" srcId="{9F318FE8-BE7F-4A27-A8AE-5D5355AF5D2C}" destId="{49D68D75-2870-43B2-97B5-AC87395369B0}" srcOrd="0" destOrd="0" presId="urn:microsoft.com/office/officeart/2005/8/layout/hProcess11"/>
    <dgm:cxn modelId="{9BE2E6CE-EA22-4521-BA7A-8309B18564B3}" srcId="{DC85040F-926D-4350-A356-8F8887D37675}" destId="{9F318FE8-BE7F-4A27-A8AE-5D5355AF5D2C}" srcOrd="4" destOrd="0" parTransId="{31B3BB73-7D8D-4958-B247-1CA496ACDA45}" sibTransId="{40D8FA85-CCA7-4D38-B960-1F438F6F32E8}"/>
    <dgm:cxn modelId="{FADB7FFC-842F-46D7-ADDB-A5BC11F766FB}" srcId="{DC85040F-926D-4350-A356-8F8887D37675}" destId="{7BBEFB9D-19A8-45B9-9A55-2ADBE76A9E28}" srcOrd="1" destOrd="0" parTransId="{9934260E-182D-4BF9-9EB9-57BDAE2114A5}" sibTransId="{0287EF2A-DC4F-4E93-8368-4EDE7C42DB24}"/>
    <dgm:cxn modelId="{26916308-F86C-4983-B5E9-1C0856D23801}" type="presOf" srcId="{99C01C35-A9B7-4BA6-894F-547A500399E3}" destId="{69EB396A-A20A-40F0-A3B9-0BED3BE3EC0A}" srcOrd="0" destOrd="0" presId="urn:microsoft.com/office/officeart/2005/8/layout/hProcess11"/>
    <dgm:cxn modelId="{8F200C03-D943-4EEA-87FC-477FB896E663}" srcId="{DC85040F-926D-4350-A356-8F8887D37675}" destId="{E96DB817-F046-45CB-8DF6-ED17EBE8E48F}" srcOrd="2" destOrd="0" parTransId="{6447E247-BD70-4AA4-B406-6B670357D17B}" sibTransId="{C039C780-C776-4E26-A539-A09719A93DD6}"/>
    <dgm:cxn modelId="{D8D1931D-4AA6-46B4-B0CE-6EA08E2355E1}" type="presParOf" srcId="{0EC4F06D-215B-48D0-A6DC-FAC6549A9F4B}" destId="{1C6577F8-E5AF-427B-9963-4DC251B65A28}" srcOrd="0" destOrd="0" presId="urn:microsoft.com/office/officeart/2005/8/layout/hProcess11"/>
    <dgm:cxn modelId="{E87390A1-4691-4CA7-994F-426025771E7E}" type="presParOf" srcId="{0EC4F06D-215B-48D0-A6DC-FAC6549A9F4B}" destId="{AAD0E820-FD96-46C8-9020-99B3CC9EF689}" srcOrd="1" destOrd="0" presId="urn:microsoft.com/office/officeart/2005/8/layout/hProcess11"/>
    <dgm:cxn modelId="{E759075E-7046-4A54-BD6F-D22F3BB7BE2A}" type="presParOf" srcId="{AAD0E820-FD96-46C8-9020-99B3CC9EF689}" destId="{7CB00AC3-9388-47BC-8384-28F5F55BE2D6}" srcOrd="0" destOrd="0" presId="urn:microsoft.com/office/officeart/2005/8/layout/hProcess11"/>
    <dgm:cxn modelId="{9D39797F-86BB-4387-A029-684B1B949374}" type="presParOf" srcId="{7CB00AC3-9388-47BC-8384-28F5F55BE2D6}" destId="{F8ED7C81-D8F4-4FC9-8080-CEBAE63C7ECE}" srcOrd="0" destOrd="0" presId="urn:microsoft.com/office/officeart/2005/8/layout/hProcess11"/>
    <dgm:cxn modelId="{C142CF7E-8167-4D07-BF21-8599D609EB36}" type="presParOf" srcId="{7CB00AC3-9388-47BC-8384-28F5F55BE2D6}" destId="{A8F167BB-86A6-4434-82E8-1B9B8287D262}" srcOrd="1" destOrd="0" presId="urn:microsoft.com/office/officeart/2005/8/layout/hProcess11"/>
    <dgm:cxn modelId="{F0500D41-AA61-4859-BAAF-795C322174E4}" type="presParOf" srcId="{7CB00AC3-9388-47BC-8384-28F5F55BE2D6}" destId="{160B91BF-E3CC-44A5-B362-A58172582B78}" srcOrd="2" destOrd="0" presId="urn:microsoft.com/office/officeart/2005/8/layout/hProcess11"/>
    <dgm:cxn modelId="{2FFF9628-F172-451E-B18E-DFE02DD7048E}" type="presParOf" srcId="{AAD0E820-FD96-46C8-9020-99B3CC9EF689}" destId="{8A2D2697-8694-467C-A990-3D789A8FDA94}" srcOrd="1" destOrd="0" presId="urn:microsoft.com/office/officeart/2005/8/layout/hProcess11"/>
    <dgm:cxn modelId="{B91639B2-7E2C-4E43-A10A-E727C42A2F8D}" type="presParOf" srcId="{AAD0E820-FD96-46C8-9020-99B3CC9EF689}" destId="{FAD82B2D-6851-47EB-A4F7-5D016E0CF4AC}" srcOrd="2" destOrd="0" presId="urn:microsoft.com/office/officeart/2005/8/layout/hProcess11"/>
    <dgm:cxn modelId="{058749B6-40B7-42C8-8B6C-A95648E30DE8}" type="presParOf" srcId="{FAD82B2D-6851-47EB-A4F7-5D016E0CF4AC}" destId="{892614C0-8B1F-49AB-8B8F-EA1056A4F961}" srcOrd="0" destOrd="0" presId="urn:microsoft.com/office/officeart/2005/8/layout/hProcess11"/>
    <dgm:cxn modelId="{1FCD7F75-FC0D-47C2-B145-492DA9648E8D}" type="presParOf" srcId="{FAD82B2D-6851-47EB-A4F7-5D016E0CF4AC}" destId="{96D75C05-FAF9-45BB-BB7B-6A9A9F6803EB}" srcOrd="1" destOrd="0" presId="urn:microsoft.com/office/officeart/2005/8/layout/hProcess11"/>
    <dgm:cxn modelId="{A6660E41-CCC1-47CF-BE0A-640131C3462C}" type="presParOf" srcId="{FAD82B2D-6851-47EB-A4F7-5D016E0CF4AC}" destId="{534A2B41-DCE2-49FB-8269-7D9D3A43164F}" srcOrd="2" destOrd="0" presId="urn:microsoft.com/office/officeart/2005/8/layout/hProcess11"/>
    <dgm:cxn modelId="{D80774A5-EC72-4236-8417-FC02DFD5B9A1}" type="presParOf" srcId="{AAD0E820-FD96-46C8-9020-99B3CC9EF689}" destId="{67DB74EB-24BB-4FCB-811D-44773D934A7E}" srcOrd="3" destOrd="0" presId="urn:microsoft.com/office/officeart/2005/8/layout/hProcess11"/>
    <dgm:cxn modelId="{4F06DB69-CD6D-4DA2-B69C-ED213687ED1F}" type="presParOf" srcId="{AAD0E820-FD96-46C8-9020-99B3CC9EF689}" destId="{3490C3B5-8DBF-4E6B-BB41-C97639727BAD}" srcOrd="4" destOrd="0" presId="urn:microsoft.com/office/officeart/2005/8/layout/hProcess11"/>
    <dgm:cxn modelId="{DA0A977C-EB04-4C4C-BFDD-F505EF61C32F}" type="presParOf" srcId="{3490C3B5-8DBF-4E6B-BB41-C97639727BAD}" destId="{78788268-6A23-458B-A9A9-60A6735E1933}" srcOrd="0" destOrd="0" presId="urn:microsoft.com/office/officeart/2005/8/layout/hProcess11"/>
    <dgm:cxn modelId="{F1EF720E-75A6-4FF9-B026-FF1EECB10F69}" type="presParOf" srcId="{3490C3B5-8DBF-4E6B-BB41-C97639727BAD}" destId="{4630E624-20F6-4327-B9E1-02A756500C0D}" srcOrd="1" destOrd="0" presId="urn:microsoft.com/office/officeart/2005/8/layout/hProcess11"/>
    <dgm:cxn modelId="{83B76763-5FDD-438E-A910-F30A7CF83545}" type="presParOf" srcId="{3490C3B5-8DBF-4E6B-BB41-C97639727BAD}" destId="{28717B48-6EED-4548-85E2-2E970A52952F}" srcOrd="2" destOrd="0" presId="urn:microsoft.com/office/officeart/2005/8/layout/hProcess11"/>
    <dgm:cxn modelId="{788E8050-ECB8-4D80-971E-36307DBB22D6}" type="presParOf" srcId="{AAD0E820-FD96-46C8-9020-99B3CC9EF689}" destId="{7B33EE95-6BC7-495C-9E0C-9227E755F585}" srcOrd="5" destOrd="0" presId="urn:microsoft.com/office/officeart/2005/8/layout/hProcess11"/>
    <dgm:cxn modelId="{B34DF7E1-BE75-4209-99CA-2EA90861FB24}" type="presParOf" srcId="{AAD0E820-FD96-46C8-9020-99B3CC9EF689}" destId="{BF49942F-5695-4FFF-89C8-EADFE35527D7}" srcOrd="6" destOrd="0" presId="urn:microsoft.com/office/officeart/2005/8/layout/hProcess11"/>
    <dgm:cxn modelId="{D0453F89-8414-4A43-A1E9-28CEC5B63D65}" type="presParOf" srcId="{BF49942F-5695-4FFF-89C8-EADFE35527D7}" destId="{69EB396A-A20A-40F0-A3B9-0BED3BE3EC0A}" srcOrd="0" destOrd="0" presId="urn:microsoft.com/office/officeart/2005/8/layout/hProcess11"/>
    <dgm:cxn modelId="{A13CDD99-3AEB-4700-8D8C-AAE788EF86E4}" type="presParOf" srcId="{BF49942F-5695-4FFF-89C8-EADFE35527D7}" destId="{5237F8D0-2EF6-4108-8DDC-68565CD2EB22}" srcOrd="1" destOrd="0" presId="urn:microsoft.com/office/officeart/2005/8/layout/hProcess11"/>
    <dgm:cxn modelId="{AF8447BF-AF17-44AE-8CB4-3366B111F9C7}" type="presParOf" srcId="{BF49942F-5695-4FFF-89C8-EADFE35527D7}" destId="{FEAB2939-7394-4CD4-9EAD-7910892EF923}" srcOrd="2" destOrd="0" presId="urn:microsoft.com/office/officeart/2005/8/layout/hProcess11"/>
    <dgm:cxn modelId="{84B09CE4-B800-44A5-9CA0-A825D7E03DCE}" type="presParOf" srcId="{AAD0E820-FD96-46C8-9020-99B3CC9EF689}" destId="{D61F2CA5-9590-4F70-89FD-4B2C721A0A71}" srcOrd="7" destOrd="0" presId="urn:microsoft.com/office/officeart/2005/8/layout/hProcess11"/>
    <dgm:cxn modelId="{72891DC9-A4B3-4471-A44B-5A90110D8D09}" type="presParOf" srcId="{AAD0E820-FD96-46C8-9020-99B3CC9EF689}" destId="{00194DDA-7CAA-4ED2-92D5-26114821DBEA}" srcOrd="8" destOrd="0" presId="urn:microsoft.com/office/officeart/2005/8/layout/hProcess11"/>
    <dgm:cxn modelId="{9F56ECDB-0624-41C5-957B-1DA7BD064568}" type="presParOf" srcId="{00194DDA-7CAA-4ED2-92D5-26114821DBEA}" destId="{49D68D75-2870-43B2-97B5-AC87395369B0}" srcOrd="0" destOrd="0" presId="urn:microsoft.com/office/officeart/2005/8/layout/hProcess11"/>
    <dgm:cxn modelId="{F601CC04-CF8C-42FD-BFD7-12D9D050CAFC}" type="presParOf" srcId="{00194DDA-7CAA-4ED2-92D5-26114821DBEA}" destId="{1590BE3B-6993-4954-911F-FA21A6F4D0C9}" srcOrd="1" destOrd="0" presId="urn:microsoft.com/office/officeart/2005/8/layout/hProcess11"/>
    <dgm:cxn modelId="{BF2E4B9F-96AA-448C-A78E-2F02289C0790}" type="presParOf" srcId="{00194DDA-7CAA-4ED2-92D5-26114821DBEA}" destId="{500F8847-682F-4A48-8C56-513D59558807}" srcOrd="2" destOrd="0" presId="urn:microsoft.com/office/officeart/2005/8/layout/hProcess1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1BF43B-793F-4193-8949-821C582FA593}" type="doc">
      <dgm:prSet loTypeId="urn:microsoft.com/office/officeart/2005/8/layout/lProcess1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6C8D676-3A92-4D0C-B9B8-0E98A94A4B59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ВМ</a:t>
          </a:r>
          <a:endParaRPr lang="ru-RU" sz="2000" dirty="0"/>
        </a:p>
      </dgm:t>
    </dgm:pt>
    <dgm:pt modelId="{5FC05B49-DF10-48F1-9080-59A288503E2A}" type="parTrans" cxnId="{8D70197A-FE46-40E0-9547-4EE9AF9489FC}">
      <dgm:prSet/>
      <dgm:spPr/>
      <dgm:t>
        <a:bodyPr/>
        <a:lstStyle/>
        <a:p>
          <a:endParaRPr lang="ru-RU"/>
        </a:p>
      </dgm:t>
    </dgm:pt>
    <dgm:pt modelId="{DB423802-EA22-4F94-A9B6-AB3CEBD2BB5D}" type="sibTrans" cxnId="{8D70197A-FE46-40E0-9547-4EE9AF9489FC}">
      <dgm:prSet/>
      <dgm:spPr/>
      <dgm:t>
        <a:bodyPr/>
        <a:lstStyle/>
        <a:p>
          <a:endParaRPr lang="ru-RU"/>
        </a:p>
      </dgm:t>
    </dgm:pt>
    <dgm:pt modelId="{6D0F9659-A37B-426F-B515-0E529C83C9E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ts val="2000"/>
            </a:lnSpc>
          </a:pPr>
          <a:r>
            <a:rPr lang="en-US" sz="2000" dirty="0" smtClean="0"/>
            <a:t>t°</a:t>
          </a:r>
          <a:r>
            <a:rPr lang="ru-RU" sz="2000" dirty="0" smtClean="0"/>
            <a:t> зимой</a:t>
          </a:r>
          <a:r>
            <a:rPr lang="en-US" sz="2000" dirty="0" smtClean="0"/>
            <a:t> </a:t>
          </a:r>
          <a:endParaRPr lang="ru-RU" sz="2500" dirty="0"/>
        </a:p>
      </dgm:t>
    </dgm:pt>
    <dgm:pt modelId="{04669B7F-A574-43B6-BF85-4465E3506A20}" type="parTrans" cxnId="{22569E2A-3BAF-4981-A3EF-DB83D1360E1B}">
      <dgm:prSet/>
      <dgm:spPr/>
      <dgm:t>
        <a:bodyPr/>
        <a:lstStyle/>
        <a:p>
          <a:endParaRPr lang="ru-RU"/>
        </a:p>
      </dgm:t>
    </dgm:pt>
    <dgm:pt modelId="{BC2344FC-32F7-4829-92DA-7B96BCB4EAFD}" type="sibTrans" cxnId="{22569E2A-3BAF-4981-A3EF-DB83D1360E1B}">
      <dgm:prSet/>
      <dgm:spPr/>
      <dgm:t>
        <a:bodyPr/>
        <a:lstStyle/>
        <a:p>
          <a:endParaRPr lang="ru-RU"/>
        </a:p>
      </dgm:t>
    </dgm:pt>
    <dgm:pt modelId="{E6A25E39-42F0-4F9A-A1B9-5FE4D2DBEFC1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t°  </a:t>
          </a:r>
          <a:r>
            <a:rPr lang="ru-RU" dirty="0" smtClean="0"/>
            <a:t>летом</a:t>
          </a:r>
          <a:r>
            <a:rPr lang="en-US" dirty="0" smtClean="0"/>
            <a:t> </a:t>
          </a:r>
          <a:endParaRPr lang="ru-RU" dirty="0"/>
        </a:p>
      </dgm:t>
    </dgm:pt>
    <dgm:pt modelId="{E23393E9-99BB-468F-A9F9-E355963E0274}" type="parTrans" cxnId="{198D61EF-D2CA-4F47-99EA-48772E159F84}">
      <dgm:prSet/>
      <dgm:spPr/>
      <dgm:t>
        <a:bodyPr/>
        <a:lstStyle/>
        <a:p>
          <a:endParaRPr lang="ru-RU"/>
        </a:p>
      </dgm:t>
    </dgm:pt>
    <dgm:pt modelId="{3B2D7940-3B74-46B1-A4B2-471A0526408B}" type="sibTrans" cxnId="{198D61EF-D2CA-4F47-99EA-48772E159F84}">
      <dgm:prSet/>
      <dgm:spPr/>
      <dgm:t>
        <a:bodyPr/>
        <a:lstStyle/>
        <a:p>
          <a:endParaRPr lang="ru-RU"/>
        </a:p>
      </dgm:t>
    </dgm:pt>
    <dgm:pt modelId="{D4BB0F40-B2AA-484B-B512-565135334A9F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Осадки </a:t>
          </a:r>
          <a:endParaRPr lang="ru-RU" dirty="0"/>
        </a:p>
      </dgm:t>
    </dgm:pt>
    <dgm:pt modelId="{BF7BA38D-16E9-44A1-AC7E-CC7C5DFE5C9C}" type="parTrans" cxnId="{EA813B05-7707-4164-8533-41E44417BFB8}">
      <dgm:prSet/>
      <dgm:spPr/>
      <dgm:t>
        <a:bodyPr/>
        <a:lstStyle/>
        <a:p>
          <a:endParaRPr lang="ru-RU"/>
        </a:p>
      </dgm:t>
    </dgm:pt>
    <dgm:pt modelId="{5FCEA0B7-22DA-4596-BAC4-48495735916F}" type="sibTrans" cxnId="{EA813B05-7707-4164-8533-41E44417BFB8}">
      <dgm:prSet/>
      <dgm:spPr/>
      <dgm:t>
        <a:bodyPr/>
        <a:lstStyle/>
        <a:p>
          <a:endParaRPr lang="ru-RU"/>
        </a:p>
      </dgm:t>
    </dgm:pt>
    <dgm:pt modelId="{2E030517-7379-4F4C-9A3A-20F9790A639A}" type="pres">
      <dgm:prSet presAssocID="{331BF43B-793F-4193-8949-821C582FA5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212DF8-73C8-4974-8686-B71CC5D1C708}" type="pres">
      <dgm:prSet presAssocID="{56C8D676-3A92-4D0C-B9B8-0E98A94A4B59}" presName="vertFlow" presStyleCnt="0"/>
      <dgm:spPr/>
    </dgm:pt>
    <dgm:pt modelId="{ECC423FF-DC39-4DE2-9FBF-1BA19881567C}" type="pres">
      <dgm:prSet presAssocID="{56C8D676-3A92-4D0C-B9B8-0E98A94A4B59}" presName="header" presStyleLbl="node1" presStyleIdx="0" presStyleCnt="4"/>
      <dgm:spPr/>
      <dgm:t>
        <a:bodyPr/>
        <a:lstStyle/>
        <a:p>
          <a:endParaRPr lang="ru-RU"/>
        </a:p>
      </dgm:t>
    </dgm:pt>
    <dgm:pt modelId="{386CB79F-5C2D-4D1C-A5D8-C3E8E6AB30A5}" type="pres">
      <dgm:prSet presAssocID="{56C8D676-3A92-4D0C-B9B8-0E98A94A4B59}" presName="hSp" presStyleCnt="0"/>
      <dgm:spPr/>
    </dgm:pt>
    <dgm:pt modelId="{8E233329-EF36-4518-BC15-00B79D320E7E}" type="pres">
      <dgm:prSet presAssocID="{6D0F9659-A37B-426F-B515-0E529C83C9E7}" presName="vertFlow" presStyleCnt="0"/>
      <dgm:spPr/>
    </dgm:pt>
    <dgm:pt modelId="{0633ABED-7217-4D84-813F-78663F4848B3}" type="pres">
      <dgm:prSet presAssocID="{6D0F9659-A37B-426F-B515-0E529C83C9E7}" presName="header" presStyleLbl="node1" presStyleIdx="1" presStyleCnt="4"/>
      <dgm:spPr/>
      <dgm:t>
        <a:bodyPr/>
        <a:lstStyle/>
        <a:p>
          <a:endParaRPr lang="ru-RU"/>
        </a:p>
      </dgm:t>
    </dgm:pt>
    <dgm:pt modelId="{8A0B6066-A3C0-4A6D-8FB7-D6E5C2501403}" type="pres">
      <dgm:prSet presAssocID="{6D0F9659-A37B-426F-B515-0E529C83C9E7}" presName="hSp" presStyleCnt="0"/>
      <dgm:spPr/>
    </dgm:pt>
    <dgm:pt modelId="{DD0D94AE-A549-4F39-8FB2-498002B0BA61}" type="pres">
      <dgm:prSet presAssocID="{E6A25E39-42F0-4F9A-A1B9-5FE4D2DBEFC1}" presName="vertFlow" presStyleCnt="0"/>
      <dgm:spPr/>
    </dgm:pt>
    <dgm:pt modelId="{65ED7F82-AA3A-49C7-B1AE-A127DCDCCC56}" type="pres">
      <dgm:prSet presAssocID="{E6A25E39-42F0-4F9A-A1B9-5FE4D2DBEFC1}" presName="header" presStyleLbl="node1" presStyleIdx="2" presStyleCnt="4"/>
      <dgm:spPr/>
      <dgm:t>
        <a:bodyPr/>
        <a:lstStyle/>
        <a:p>
          <a:endParaRPr lang="ru-RU"/>
        </a:p>
      </dgm:t>
    </dgm:pt>
    <dgm:pt modelId="{53C31B48-942D-42D0-902F-8B9C23FD6A3F}" type="pres">
      <dgm:prSet presAssocID="{E6A25E39-42F0-4F9A-A1B9-5FE4D2DBEFC1}" presName="hSp" presStyleCnt="0"/>
      <dgm:spPr/>
    </dgm:pt>
    <dgm:pt modelId="{C19CE410-15F5-49E8-91E1-9B803ACEE163}" type="pres">
      <dgm:prSet presAssocID="{D4BB0F40-B2AA-484B-B512-565135334A9F}" presName="vertFlow" presStyleCnt="0"/>
      <dgm:spPr/>
    </dgm:pt>
    <dgm:pt modelId="{06EF1693-203A-41F4-B042-1182680C4DE8}" type="pres">
      <dgm:prSet presAssocID="{D4BB0F40-B2AA-484B-B512-565135334A9F}" presName="header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198D61EF-D2CA-4F47-99EA-48772E159F84}" srcId="{331BF43B-793F-4193-8949-821C582FA593}" destId="{E6A25E39-42F0-4F9A-A1B9-5FE4D2DBEFC1}" srcOrd="2" destOrd="0" parTransId="{E23393E9-99BB-468F-A9F9-E355963E0274}" sibTransId="{3B2D7940-3B74-46B1-A4B2-471A0526408B}"/>
    <dgm:cxn modelId="{C8E2B198-3B4F-4F3B-9F63-AD437E484ADA}" type="presOf" srcId="{6D0F9659-A37B-426F-B515-0E529C83C9E7}" destId="{0633ABED-7217-4D84-813F-78663F4848B3}" srcOrd="0" destOrd="0" presId="urn:microsoft.com/office/officeart/2005/8/layout/lProcess1"/>
    <dgm:cxn modelId="{09788F7E-5C70-4403-8B99-5C812AC002F8}" type="presOf" srcId="{E6A25E39-42F0-4F9A-A1B9-5FE4D2DBEFC1}" destId="{65ED7F82-AA3A-49C7-B1AE-A127DCDCCC56}" srcOrd="0" destOrd="0" presId="urn:microsoft.com/office/officeart/2005/8/layout/lProcess1"/>
    <dgm:cxn modelId="{8D70197A-FE46-40E0-9547-4EE9AF9489FC}" srcId="{331BF43B-793F-4193-8949-821C582FA593}" destId="{56C8D676-3A92-4D0C-B9B8-0E98A94A4B59}" srcOrd="0" destOrd="0" parTransId="{5FC05B49-DF10-48F1-9080-59A288503E2A}" sibTransId="{DB423802-EA22-4F94-A9B6-AB3CEBD2BB5D}"/>
    <dgm:cxn modelId="{F7E620FC-CEC3-445F-9726-92F60BF7C853}" type="presOf" srcId="{56C8D676-3A92-4D0C-B9B8-0E98A94A4B59}" destId="{ECC423FF-DC39-4DE2-9FBF-1BA19881567C}" srcOrd="0" destOrd="0" presId="urn:microsoft.com/office/officeart/2005/8/layout/lProcess1"/>
    <dgm:cxn modelId="{EF11FF62-5C7B-4DCD-8DED-F0B27812DA62}" type="presOf" srcId="{331BF43B-793F-4193-8949-821C582FA593}" destId="{2E030517-7379-4F4C-9A3A-20F9790A639A}" srcOrd="0" destOrd="0" presId="urn:microsoft.com/office/officeart/2005/8/layout/lProcess1"/>
    <dgm:cxn modelId="{EC8EE502-1E4A-468A-99B4-F9B0C86D6ACE}" type="presOf" srcId="{D4BB0F40-B2AA-484B-B512-565135334A9F}" destId="{06EF1693-203A-41F4-B042-1182680C4DE8}" srcOrd="0" destOrd="0" presId="urn:microsoft.com/office/officeart/2005/8/layout/lProcess1"/>
    <dgm:cxn modelId="{EA813B05-7707-4164-8533-41E44417BFB8}" srcId="{331BF43B-793F-4193-8949-821C582FA593}" destId="{D4BB0F40-B2AA-484B-B512-565135334A9F}" srcOrd="3" destOrd="0" parTransId="{BF7BA38D-16E9-44A1-AC7E-CC7C5DFE5C9C}" sibTransId="{5FCEA0B7-22DA-4596-BAC4-48495735916F}"/>
    <dgm:cxn modelId="{22569E2A-3BAF-4981-A3EF-DB83D1360E1B}" srcId="{331BF43B-793F-4193-8949-821C582FA593}" destId="{6D0F9659-A37B-426F-B515-0E529C83C9E7}" srcOrd="1" destOrd="0" parTransId="{04669B7F-A574-43B6-BF85-4465E3506A20}" sibTransId="{BC2344FC-32F7-4829-92DA-7B96BCB4EAFD}"/>
    <dgm:cxn modelId="{C9A9C73D-7D44-4258-A7DF-9D0C103A575A}" type="presParOf" srcId="{2E030517-7379-4F4C-9A3A-20F9790A639A}" destId="{0B212DF8-73C8-4974-8686-B71CC5D1C708}" srcOrd="0" destOrd="0" presId="urn:microsoft.com/office/officeart/2005/8/layout/lProcess1"/>
    <dgm:cxn modelId="{AC3D5CD4-3A96-457A-A403-DC7C12901519}" type="presParOf" srcId="{0B212DF8-73C8-4974-8686-B71CC5D1C708}" destId="{ECC423FF-DC39-4DE2-9FBF-1BA19881567C}" srcOrd="0" destOrd="0" presId="urn:microsoft.com/office/officeart/2005/8/layout/lProcess1"/>
    <dgm:cxn modelId="{F6047D7B-C703-482F-8CAE-C9F50687F3CF}" type="presParOf" srcId="{2E030517-7379-4F4C-9A3A-20F9790A639A}" destId="{386CB79F-5C2D-4D1C-A5D8-C3E8E6AB30A5}" srcOrd="1" destOrd="0" presId="urn:microsoft.com/office/officeart/2005/8/layout/lProcess1"/>
    <dgm:cxn modelId="{399B31E0-C201-4A8A-9245-4185C4A75309}" type="presParOf" srcId="{2E030517-7379-4F4C-9A3A-20F9790A639A}" destId="{8E233329-EF36-4518-BC15-00B79D320E7E}" srcOrd="2" destOrd="0" presId="urn:microsoft.com/office/officeart/2005/8/layout/lProcess1"/>
    <dgm:cxn modelId="{803FCD27-4ED8-4928-A901-38BC98AEA2D2}" type="presParOf" srcId="{8E233329-EF36-4518-BC15-00B79D320E7E}" destId="{0633ABED-7217-4D84-813F-78663F4848B3}" srcOrd="0" destOrd="0" presId="urn:microsoft.com/office/officeart/2005/8/layout/lProcess1"/>
    <dgm:cxn modelId="{81AE0C13-0C07-4052-BB53-18D3591ED013}" type="presParOf" srcId="{2E030517-7379-4F4C-9A3A-20F9790A639A}" destId="{8A0B6066-A3C0-4A6D-8FB7-D6E5C2501403}" srcOrd="3" destOrd="0" presId="urn:microsoft.com/office/officeart/2005/8/layout/lProcess1"/>
    <dgm:cxn modelId="{23248DE1-AACF-4B2F-A95D-3C7ABA654BE9}" type="presParOf" srcId="{2E030517-7379-4F4C-9A3A-20F9790A639A}" destId="{DD0D94AE-A549-4F39-8FB2-498002B0BA61}" srcOrd="4" destOrd="0" presId="urn:microsoft.com/office/officeart/2005/8/layout/lProcess1"/>
    <dgm:cxn modelId="{FDDC8DBC-4B5A-4650-ADB0-4AAE60A5BEB6}" type="presParOf" srcId="{DD0D94AE-A549-4F39-8FB2-498002B0BA61}" destId="{65ED7F82-AA3A-49C7-B1AE-A127DCDCCC56}" srcOrd="0" destOrd="0" presId="urn:microsoft.com/office/officeart/2005/8/layout/lProcess1"/>
    <dgm:cxn modelId="{AD319966-B97F-4380-BA19-717044CB9ABE}" type="presParOf" srcId="{2E030517-7379-4F4C-9A3A-20F9790A639A}" destId="{53C31B48-942D-42D0-902F-8B9C23FD6A3F}" srcOrd="5" destOrd="0" presId="urn:microsoft.com/office/officeart/2005/8/layout/lProcess1"/>
    <dgm:cxn modelId="{EDE46172-0F8A-424E-9702-D5E55D37B8B6}" type="presParOf" srcId="{2E030517-7379-4F4C-9A3A-20F9790A639A}" destId="{C19CE410-15F5-49E8-91E1-9B803ACEE163}" srcOrd="6" destOrd="0" presId="urn:microsoft.com/office/officeart/2005/8/layout/lProcess1"/>
    <dgm:cxn modelId="{76C89CBB-1EA3-496E-930D-0F2C46719CC9}" type="presParOf" srcId="{C19CE410-15F5-49E8-91E1-9B803ACEE163}" destId="{06EF1693-203A-41F4-B042-1182680C4DE8}" srcOrd="0" destOrd="0" presId="urn:microsoft.com/office/officeart/2005/8/layout/lProcess1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1BF43B-793F-4193-8949-821C582FA593}" type="doc">
      <dgm:prSet loTypeId="urn:microsoft.com/office/officeart/2005/8/layout/lProcess1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6C8D676-3A92-4D0C-B9B8-0E98A94A4B59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ВМ</a:t>
          </a:r>
          <a:endParaRPr lang="ru-RU" sz="2000" dirty="0"/>
        </a:p>
      </dgm:t>
    </dgm:pt>
    <dgm:pt modelId="{5FC05B49-DF10-48F1-9080-59A288503E2A}" type="parTrans" cxnId="{8D70197A-FE46-40E0-9547-4EE9AF9489FC}">
      <dgm:prSet/>
      <dgm:spPr/>
      <dgm:t>
        <a:bodyPr/>
        <a:lstStyle/>
        <a:p>
          <a:endParaRPr lang="ru-RU"/>
        </a:p>
      </dgm:t>
    </dgm:pt>
    <dgm:pt modelId="{DB423802-EA22-4F94-A9B6-AB3CEBD2BB5D}" type="sibTrans" cxnId="{8D70197A-FE46-40E0-9547-4EE9AF9489FC}">
      <dgm:prSet/>
      <dgm:spPr/>
      <dgm:t>
        <a:bodyPr/>
        <a:lstStyle/>
        <a:p>
          <a:endParaRPr lang="ru-RU"/>
        </a:p>
      </dgm:t>
    </dgm:pt>
    <dgm:pt modelId="{6D0F9659-A37B-426F-B515-0E529C83C9E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ts val="2000"/>
            </a:lnSpc>
          </a:pPr>
          <a:r>
            <a:rPr lang="en-US" sz="2000" dirty="0" smtClean="0"/>
            <a:t>t°</a:t>
          </a:r>
          <a:r>
            <a:rPr lang="ru-RU" sz="2000" dirty="0" smtClean="0"/>
            <a:t> зимой</a:t>
          </a:r>
          <a:r>
            <a:rPr lang="en-US" sz="2000" dirty="0" smtClean="0"/>
            <a:t> </a:t>
          </a:r>
          <a:endParaRPr lang="ru-RU" sz="2500" dirty="0"/>
        </a:p>
      </dgm:t>
    </dgm:pt>
    <dgm:pt modelId="{04669B7F-A574-43B6-BF85-4465E3506A20}" type="parTrans" cxnId="{22569E2A-3BAF-4981-A3EF-DB83D1360E1B}">
      <dgm:prSet/>
      <dgm:spPr/>
      <dgm:t>
        <a:bodyPr/>
        <a:lstStyle/>
        <a:p>
          <a:endParaRPr lang="ru-RU"/>
        </a:p>
      </dgm:t>
    </dgm:pt>
    <dgm:pt modelId="{BC2344FC-32F7-4829-92DA-7B96BCB4EAFD}" type="sibTrans" cxnId="{22569E2A-3BAF-4981-A3EF-DB83D1360E1B}">
      <dgm:prSet/>
      <dgm:spPr/>
      <dgm:t>
        <a:bodyPr/>
        <a:lstStyle/>
        <a:p>
          <a:endParaRPr lang="ru-RU"/>
        </a:p>
      </dgm:t>
    </dgm:pt>
    <dgm:pt modelId="{E6A25E39-42F0-4F9A-A1B9-5FE4D2DBEFC1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smtClean="0"/>
            <a:t>t°  </a:t>
          </a:r>
          <a:r>
            <a:rPr lang="ru-RU" sz="2000" dirty="0" smtClean="0"/>
            <a:t>летом</a:t>
          </a:r>
          <a:r>
            <a:rPr lang="en-US" sz="2000" dirty="0" smtClean="0"/>
            <a:t> </a:t>
          </a:r>
          <a:endParaRPr lang="ru-RU" sz="2000" dirty="0"/>
        </a:p>
      </dgm:t>
    </dgm:pt>
    <dgm:pt modelId="{E23393E9-99BB-468F-A9F9-E355963E0274}" type="parTrans" cxnId="{198D61EF-D2CA-4F47-99EA-48772E159F84}">
      <dgm:prSet/>
      <dgm:spPr/>
      <dgm:t>
        <a:bodyPr/>
        <a:lstStyle/>
        <a:p>
          <a:endParaRPr lang="ru-RU"/>
        </a:p>
      </dgm:t>
    </dgm:pt>
    <dgm:pt modelId="{3B2D7940-3B74-46B1-A4B2-471A0526408B}" type="sibTrans" cxnId="{198D61EF-D2CA-4F47-99EA-48772E159F84}">
      <dgm:prSet/>
      <dgm:spPr/>
      <dgm:t>
        <a:bodyPr/>
        <a:lstStyle/>
        <a:p>
          <a:endParaRPr lang="ru-RU"/>
        </a:p>
      </dgm:t>
    </dgm:pt>
    <dgm:pt modelId="{D4BB0F40-B2AA-484B-B512-565135334A9F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Осадки </a:t>
          </a:r>
          <a:endParaRPr lang="ru-RU" sz="2000" dirty="0"/>
        </a:p>
      </dgm:t>
    </dgm:pt>
    <dgm:pt modelId="{BF7BA38D-16E9-44A1-AC7E-CC7C5DFE5C9C}" type="parTrans" cxnId="{EA813B05-7707-4164-8533-41E44417BFB8}">
      <dgm:prSet/>
      <dgm:spPr/>
      <dgm:t>
        <a:bodyPr/>
        <a:lstStyle/>
        <a:p>
          <a:endParaRPr lang="ru-RU"/>
        </a:p>
      </dgm:t>
    </dgm:pt>
    <dgm:pt modelId="{5FCEA0B7-22DA-4596-BAC4-48495735916F}" type="sibTrans" cxnId="{EA813B05-7707-4164-8533-41E44417BFB8}">
      <dgm:prSet/>
      <dgm:spPr/>
      <dgm:t>
        <a:bodyPr/>
        <a:lstStyle/>
        <a:p>
          <a:endParaRPr lang="ru-RU"/>
        </a:p>
      </dgm:t>
    </dgm:pt>
    <dgm:pt modelId="{2E030517-7379-4F4C-9A3A-20F9790A639A}" type="pres">
      <dgm:prSet presAssocID="{331BF43B-793F-4193-8949-821C582FA5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212DF8-73C8-4974-8686-B71CC5D1C708}" type="pres">
      <dgm:prSet presAssocID="{56C8D676-3A92-4D0C-B9B8-0E98A94A4B59}" presName="vertFlow" presStyleCnt="0"/>
      <dgm:spPr/>
    </dgm:pt>
    <dgm:pt modelId="{ECC423FF-DC39-4DE2-9FBF-1BA19881567C}" type="pres">
      <dgm:prSet presAssocID="{56C8D676-3A92-4D0C-B9B8-0E98A94A4B59}" presName="header" presStyleLbl="node1" presStyleIdx="0" presStyleCnt="4"/>
      <dgm:spPr/>
      <dgm:t>
        <a:bodyPr/>
        <a:lstStyle/>
        <a:p>
          <a:endParaRPr lang="ru-RU"/>
        </a:p>
      </dgm:t>
    </dgm:pt>
    <dgm:pt modelId="{386CB79F-5C2D-4D1C-A5D8-C3E8E6AB30A5}" type="pres">
      <dgm:prSet presAssocID="{56C8D676-3A92-4D0C-B9B8-0E98A94A4B59}" presName="hSp" presStyleCnt="0"/>
      <dgm:spPr/>
    </dgm:pt>
    <dgm:pt modelId="{8E233329-EF36-4518-BC15-00B79D320E7E}" type="pres">
      <dgm:prSet presAssocID="{6D0F9659-A37B-426F-B515-0E529C83C9E7}" presName="vertFlow" presStyleCnt="0"/>
      <dgm:spPr/>
    </dgm:pt>
    <dgm:pt modelId="{0633ABED-7217-4D84-813F-78663F4848B3}" type="pres">
      <dgm:prSet presAssocID="{6D0F9659-A37B-426F-B515-0E529C83C9E7}" presName="header" presStyleLbl="node1" presStyleIdx="1" presStyleCnt="4"/>
      <dgm:spPr/>
      <dgm:t>
        <a:bodyPr/>
        <a:lstStyle/>
        <a:p>
          <a:endParaRPr lang="ru-RU"/>
        </a:p>
      </dgm:t>
    </dgm:pt>
    <dgm:pt modelId="{8A0B6066-A3C0-4A6D-8FB7-D6E5C2501403}" type="pres">
      <dgm:prSet presAssocID="{6D0F9659-A37B-426F-B515-0E529C83C9E7}" presName="hSp" presStyleCnt="0"/>
      <dgm:spPr/>
    </dgm:pt>
    <dgm:pt modelId="{DD0D94AE-A549-4F39-8FB2-498002B0BA61}" type="pres">
      <dgm:prSet presAssocID="{E6A25E39-42F0-4F9A-A1B9-5FE4D2DBEFC1}" presName="vertFlow" presStyleCnt="0"/>
      <dgm:spPr/>
    </dgm:pt>
    <dgm:pt modelId="{65ED7F82-AA3A-49C7-B1AE-A127DCDCCC56}" type="pres">
      <dgm:prSet presAssocID="{E6A25E39-42F0-4F9A-A1B9-5FE4D2DBEFC1}" presName="header" presStyleLbl="node1" presStyleIdx="2" presStyleCnt="4"/>
      <dgm:spPr/>
      <dgm:t>
        <a:bodyPr/>
        <a:lstStyle/>
        <a:p>
          <a:endParaRPr lang="ru-RU"/>
        </a:p>
      </dgm:t>
    </dgm:pt>
    <dgm:pt modelId="{53C31B48-942D-42D0-902F-8B9C23FD6A3F}" type="pres">
      <dgm:prSet presAssocID="{E6A25E39-42F0-4F9A-A1B9-5FE4D2DBEFC1}" presName="hSp" presStyleCnt="0"/>
      <dgm:spPr/>
    </dgm:pt>
    <dgm:pt modelId="{C19CE410-15F5-49E8-91E1-9B803ACEE163}" type="pres">
      <dgm:prSet presAssocID="{D4BB0F40-B2AA-484B-B512-565135334A9F}" presName="vertFlow" presStyleCnt="0"/>
      <dgm:spPr/>
    </dgm:pt>
    <dgm:pt modelId="{06EF1693-203A-41F4-B042-1182680C4DE8}" type="pres">
      <dgm:prSet presAssocID="{D4BB0F40-B2AA-484B-B512-565135334A9F}" presName="header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22569E2A-3BAF-4981-A3EF-DB83D1360E1B}" srcId="{331BF43B-793F-4193-8949-821C582FA593}" destId="{6D0F9659-A37B-426F-B515-0E529C83C9E7}" srcOrd="1" destOrd="0" parTransId="{04669B7F-A574-43B6-BF85-4465E3506A20}" sibTransId="{BC2344FC-32F7-4829-92DA-7B96BCB4EAFD}"/>
    <dgm:cxn modelId="{EA813B05-7707-4164-8533-41E44417BFB8}" srcId="{331BF43B-793F-4193-8949-821C582FA593}" destId="{D4BB0F40-B2AA-484B-B512-565135334A9F}" srcOrd="3" destOrd="0" parTransId="{BF7BA38D-16E9-44A1-AC7E-CC7C5DFE5C9C}" sibTransId="{5FCEA0B7-22DA-4596-BAC4-48495735916F}"/>
    <dgm:cxn modelId="{877A4266-48D6-4784-B4B3-BF42D802B900}" type="presOf" srcId="{E6A25E39-42F0-4F9A-A1B9-5FE4D2DBEFC1}" destId="{65ED7F82-AA3A-49C7-B1AE-A127DCDCCC56}" srcOrd="0" destOrd="0" presId="urn:microsoft.com/office/officeart/2005/8/layout/lProcess1"/>
    <dgm:cxn modelId="{714A5DB3-8D3D-4130-9C4B-5AD7D32E94F6}" type="presOf" srcId="{56C8D676-3A92-4D0C-B9B8-0E98A94A4B59}" destId="{ECC423FF-DC39-4DE2-9FBF-1BA19881567C}" srcOrd="0" destOrd="0" presId="urn:microsoft.com/office/officeart/2005/8/layout/lProcess1"/>
    <dgm:cxn modelId="{198D61EF-D2CA-4F47-99EA-48772E159F84}" srcId="{331BF43B-793F-4193-8949-821C582FA593}" destId="{E6A25E39-42F0-4F9A-A1B9-5FE4D2DBEFC1}" srcOrd="2" destOrd="0" parTransId="{E23393E9-99BB-468F-A9F9-E355963E0274}" sibTransId="{3B2D7940-3B74-46B1-A4B2-471A0526408B}"/>
    <dgm:cxn modelId="{1BC789A4-146F-44F1-A886-4FE3D545A7C4}" type="presOf" srcId="{D4BB0F40-B2AA-484B-B512-565135334A9F}" destId="{06EF1693-203A-41F4-B042-1182680C4DE8}" srcOrd="0" destOrd="0" presId="urn:microsoft.com/office/officeart/2005/8/layout/lProcess1"/>
    <dgm:cxn modelId="{A445BBFB-3013-459D-83F5-FBF27159B389}" type="presOf" srcId="{6D0F9659-A37B-426F-B515-0E529C83C9E7}" destId="{0633ABED-7217-4D84-813F-78663F4848B3}" srcOrd="0" destOrd="0" presId="urn:microsoft.com/office/officeart/2005/8/layout/lProcess1"/>
    <dgm:cxn modelId="{C3D8FF04-1C12-45DD-A09A-3E8539206F4C}" type="presOf" srcId="{331BF43B-793F-4193-8949-821C582FA593}" destId="{2E030517-7379-4F4C-9A3A-20F9790A639A}" srcOrd="0" destOrd="0" presId="urn:microsoft.com/office/officeart/2005/8/layout/lProcess1"/>
    <dgm:cxn modelId="{8D70197A-FE46-40E0-9547-4EE9AF9489FC}" srcId="{331BF43B-793F-4193-8949-821C582FA593}" destId="{56C8D676-3A92-4D0C-B9B8-0E98A94A4B59}" srcOrd="0" destOrd="0" parTransId="{5FC05B49-DF10-48F1-9080-59A288503E2A}" sibTransId="{DB423802-EA22-4F94-A9B6-AB3CEBD2BB5D}"/>
    <dgm:cxn modelId="{FBA78942-A27A-4593-B2DE-17DFBB10AE05}" type="presParOf" srcId="{2E030517-7379-4F4C-9A3A-20F9790A639A}" destId="{0B212DF8-73C8-4974-8686-B71CC5D1C708}" srcOrd="0" destOrd="0" presId="urn:microsoft.com/office/officeart/2005/8/layout/lProcess1"/>
    <dgm:cxn modelId="{59F14EE0-3139-432D-948C-6896E6FE45C3}" type="presParOf" srcId="{0B212DF8-73C8-4974-8686-B71CC5D1C708}" destId="{ECC423FF-DC39-4DE2-9FBF-1BA19881567C}" srcOrd="0" destOrd="0" presId="urn:microsoft.com/office/officeart/2005/8/layout/lProcess1"/>
    <dgm:cxn modelId="{A598416F-53DC-4818-8911-F4ED78B943E2}" type="presParOf" srcId="{2E030517-7379-4F4C-9A3A-20F9790A639A}" destId="{386CB79F-5C2D-4D1C-A5D8-C3E8E6AB30A5}" srcOrd="1" destOrd="0" presId="urn:microsoft.com/office/officeart/2005/8/layout/lProcess1"/>
    <dgm:cxn modelId="{2F4860B5-C819-4000-AA10-6688A2915E31}" type="presParOf" srcId="{2E030517-7379-4F4C-9A3A-20F9790A639A}" destId="{8E233329-EF36-4518-BC15-00B79D320E7E}" srcOrd="2" destOrd="0" presId="urn:microsoft.com/office/officeart/2005/8/layout/lProcess1"/>
    <dgm:cxn modelId="{3B765C06-321E-4A39-A5CC-5AE3DDD78267}" type="presParOf" srcId="{8E233329-EF36-4518-BC15-00B79D320E7E}" destId="{0633ABED-7217-4D84-813F-78663F4848B3}" srcOrd="0" destOrd="0" presId="urn:microsoft.com/office/officeart/2005/8/layout/lProcess1"/>
    <dgm:cxn modelId="{893B710E-F917-4AFC-8704-3A25C0108DA5}" type="presParOf" srcId="{2E030517-7379-4F4C-9A3A-20F9790A639A}" destId="{8A0B6066-A3C0-4A6D-8FB7-D6E5C2501403}" srcOrd="3" destOrd="0" presId="urn:microsoft.com/office/officeart/2005/8/layout/lProcess1"/>
    <dgm:cxn modelId="{9E2A5088-D787-465B-BE7E-60047998B272}" type="presParOf" srcId="{2E030517-7379-4F4C-9A3A-20F9790A639A}" destId="{DD0D94AE-A549-4F39-8FB2-498002B0BA61}" srcOrd="4" destOrd="0" presId="urn:microsoft.com/office/officeart/2005/8/layout/lProcess1"/>
    <dgm:cxn modelId="{EEE021A2-C9DD-4C95-B6C0-DCE7B19467A5}" type="presParOf" srcId="{DD0D94AE-A549-4F39-8FB2-498002B0BA61}" destId="{65ED7F82-AA3A-49C7-B1AE-A127DCDCCC56}" srcOrd="0" destOrd="0" presId="urn:microsoft.com/office/officeart/2005/8/layout/lProcess1"/>
    <dgm:cxn modelId="{334C591C-F202-4F40-8051-A62919161774}" type="presParOf" srcId="{2E030517-7379-4F4C-9A3A-20F9790A639A}" destId="{53C31B48-942D-42D0-902F-8B9C23FD6A3F}" srcOrd="5" destOrd="0" presId="urn:microsoft.com/office/officeart/2005/8/layout/lProcess1"/>
    <dgm:cxn modelId="{7CD3BDB6-2F11-431E-9C49-771C9F3CBFA9}" type="presParOf" srcId="{2E030517-7379-4F4C-9A3A-20F9790A639A}" destId="{C19CE410-15F5-49E8-91E1-9B803ACEE163}" srcOrd="6" destOrd="0" presId="urn:microsoft.com/office/officeart/2005/8/layout/lProcess1"/>
    <dgm:cxn modelId="{3B7B4C98-9A8A-4497-B9F9-819060E01FE3}" type="presParOf" srcId="{C19CE410-15F5-49E8-91E1-9B803ACEE163}" destId="{06EF1693-203A-41F4-B042-1182680C4DE8}" srcOrd="0" destOrd="0" presId="urn:microsoft.com/office/officeart/2005/8/layout/lProcess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1BF43B-793F-4193-8949-821C582FA593}" type="doc">
      <dgm:prSet loTypeId="urn:microsoft.com/office/officeart/2005/8/layout/lProcess1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6C8D676-3A92-4D0C-B9B8-0E98A94A4B59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ВМ</a:t>
          </a:r>
          <a:endParaRPr lang="ru-RU" sz="2000" dirty="0"/>
        </a:p>
      </dgm:t>
    </dgm:pt>
    <dgm:pt modelId="{5FC05B49-DF10-48F1-9080-59A288503E2A}" type="parTrans" cxnId="{8D70197A-FE46-40E0-9547-4EE9AF9489FC}">
      <dgm:prSet/>
      <dgm:spPr/>
      <dgm:t>
        <a:bodyPr/>
        <a:lstStyle/>
        <a:p>
          <a:endParaRPr lang="ru-RU"/>
        </a:p>
      </dgm:t>
    </dgm:pt>
    <dgm:pt modelId="{DB423802-EA22-4F94-A9B6-AB3CEBD2BB5D}" type="sibTrans" cxnId="{8D70197A-FE46-40E0-9547-4EE9AF9489FC}">
      <dgm:prSet/>
      <dgm:spPr/>
      <dgm:t>
        <a:bodyPr/>
        <a:lstStyle/>
        <a:p>
          <a:endParaRPr lang="ru-RU"/>
        </a:p>
      </dgm:t>
    </dgm:pt>
    <dgm:pt modelId="{6D0F9659-A37B-426F-B515-0E529C83C9E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ts val="2000"/>
            </a:lnSpc>
          </a:pPr>
          <a:r>
            <a:rPr lang="en-US" sz="2000" dirty="0" smtClean="0"/>
            <a:t>t°</a:t>
          </a:r>
          <a:r>
            <a:rPr lang="ru-RU" sz="2000" dirty="0" smtClean="0"/>
            <a:t> зимой</a:t>
          </a:r>
          <a:r>
            <a:rPr lang="en-US" sz="2000" dirty="0" smtClean="0"/>
            <a:t> </a:t>
          </a:r>
          <a:endParaRPr lang="ru-RU" sz="2500" dirty="0"/>
        </a:p>
      </dgm:t>
    </dgm:pt>
    <dgm:pt modelId="{04669B7F-A574-43B6-BF85-4465E3506A20}" type="parTrans" cxnId="{22569E2A-3BAF-4981-A3EF-DB83D1360E1B}">
      <dgm:prSet/>
      <dgm:spPr/>
      <dgm:t>
        <a:bodyPr/>
        <a:lstStyle/>
        <a:p>
          <a:endParaRPr lang="ru-RU"/>
        </a:p>
      </dgm:t>
    </dgm:pt>
    <dgm:pt modelId="{BC2344FC-32F7-4829-92DA-7B96BCB4EAFD}" type="sibTrans" cxnId="{22569E2A-3BAF-4981-A3EF-DB83D1360E1B}">
      <dgm:prSet/>
      <dgm:spPr/>
      <dgm:t>
        <a:bodyPr/>
        <a:lstStyle/>
        <a:p>
          <a:endParaRPr lang="ru-RU"/>
        </a:p>
      </dgm:t>
    </dgm:pt>
    <dgm:pt modelId="{E6A25E39-42F0-4F9A-A1B9-5FE4D2DBEFC1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t°  </a:t>
          </a:r>
          <a:r>
            <a:rPr lang="ru-RU" dirty="0" smtClean="0"/>
            <a:t>летом</a:t>
          </a:r>
          <a:r>
            <a:rPr lang="en-US" dirty="0" smtClean="0"/>
            <a:t> </a:t>
          </a:r>
          <a:endParaRPr lang="ru-RU" dirty="0"/>
        </a:p>
      </dgm:t>
    </dgm:pt>
    <dgm:pt modelId="{E23393E9-99BB-468F-A9F9-E355963E0274}" type="parTrans" cxnId="{198D61EF-D2CA-4F47-99EA-48772E159F84}">
      <dgm:prSet/>
      <dgm:spPr/>
      <dgm:t>
        <a:bodyPr/>
        <a:lstStyle/>
        <a:p>
          <a:endParaRPr lang="ru-RU"/>
        </a:p>
      </dgm:t>
    </dgm:pt>
    <dgm:pt modelId="{3B2D7940-3B74-46B1-A4B2-471A0526408B}" type="sibTrans" cxnId="{198D61EF-D2CA-4F47-99EA-48772E159F84}">
      <dgm:prSet/>
      <dgm:spPr/>
      <dgm:t>
        <a:bodyPr/>
        <a:lstStyle/>
        <a:p>
          <a:endParaRPr lang="ru-RU"/>
        </a:p>
      </dgm:t>
    </dgm:pt>
    <dgm:pt modelId="{D4BB0F40-B2AA-484B-B512-565135334A9F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Осадки </a:t>
          </a:r>
          <a:endParaRPr lang="ru-RU" dirty="0"/>
        </a:p>
      </dgm:t>
    </dgm:pt>
    <dgm:pt modelId="{BF7BA38D-16E9-44A1-AC7E-CC7C5DFE5C9C}" type="parTrans" cxnId="{EA813B05-7707-4164-8533-41E44417BFB8}">
      <dgm:prSet/>
      <dgm:spPr/>
      <dgm:t>
        <a:bodyPr/>
        <a:lstStyle/>
        <a:p>
          <a:endParaRPr lang="ru-RU"/>
        </a:p>
      </dgm:t>
    </dgm:pt>
    <dgm:pt modelId="{5FCEA0B7-22DA-4596-BAC4-48495735916F}" type="sibTrans" cxnId="{EA813B05-7707-4164-8533-41E44417BFB8}">
      <dgm:prSet/>
      <dgm:spPr/>
      <dgm:t>
        <a:bodyPr/>
        <a:lstStyle/>
        <a:p>
          <a:endParaRPr lang="ru-RU"/>
        </a:p>
      </dgm:t>
    </dgm:pt>
    <dgm:pt modelId="{2E030517-7379-4F4C-9A3A-20F9790A639A}" type="pres">
      <dgm:prSet presAssocID="{331BF43B-793F-4193-8949-821C582FA5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212DF8-73C8-4974-8686-B71CC5D1C708}" type="pres">
      <dgm:prSet presAssocID="{56C8D676-3A92-4D0C-B9B8-0E98A94A4B59}" presName="vertFlow" presStyleCnt="0"/>
      <dgm:spPr/>
    </dgm:pt>
    <dgm:pt modelId="{ECC423FF-DC39-4DE2-9FBF-1BA19881567C}" type="pres">
      <dgm:prSet presAssocID="{56C8D676-3A92-4D0C-B9B8-0E98A94A4B59}" presName="header" presStyleLbl="node1" presStyleIdx="0" presStyleCnt="4"/>
      <dgm:spPr/>
      <dgm:t>
        <a:bodyPr/>
        <a:lstStyle/>
        <a:p>
          <a:endParaRPr lang="ru-RU"/>
        </a:p>
      </dgm:t>
    </dgm:pt>
    <dgm:pt modelId="{386CB79F-5C2D-4D1C-A5D8-C3E8E6AB30A5}" type="pres">
      <dgm:prSet presAssocID="{56C8D676-3A92-4D0C-B9B8-0E98A94A4B59}" presName="hSp" presStyleCnt="0"/>
      <dgm:spPr/>
    </dgm:pt>
    <dgm:pt modelId="{8E233329-EF36-4518-BC15-00B79D320E7E}" type="pres">
      <dgm:prSet presAssocID="{6D0F9659-A37B-426F-B515-0E529C83C9E7}" presName="vertFlow" presStyleCnt="0"/>
      <dgm:spPr/>
    </dgm:pt>
    <dgm:pt modelId="{0633ABED-7217-4D84-813F-78663F4848B3}" type="pres">
      <dgm:prSet presAssocID="{6D0F9659-A37B-426F-B515-0E529C83C9E7}" presName="header" presStyleLbl="node1" presStyleIdx="1" presStyleCnt="4"/>
      <dgm:spPr/>
      <dgm:t>
        <a:bodyPr/>
        <a:lstStyle/>
        <a:p>
          <a:endParaRPr lang="ru-RU"/>
        </a:p>
      </dgm:t>
    </dgm:pt>
    <dgm:pt modelId="{8A0B6066-A3C0-4A6D-8FB7-D6E5C2501403}" type="pres">
      <dgm:prSet presAssocID="{6D0F9659-A37B-426F-B515-0E529C83C9E7}" presName="hSp" presStyleCnt="0"/>
      <dgm:spPr/>
    </dgm:pt>
    <dgm:pt modelId="{DD0D94AE-A549-4F39-8FB2-498002B0BA61}" type="pres">
      <dgm:prSet presAssocID="{E6A25E39-42F0-4F9A-A1B9-5FE4D2DBEFC1}" presName="vertFlow" presStyleCnt="0"/>
      <dgm:spPr/>
    </dgm:pt>
    <dgm:pt modelId="{65ED7F82-AA3A-49C7-B1AE-A127DCDCCC56}" type="pres">
      <dgm:prSet presAssocID="{E6A25E39-42F0-4F9A-A1B9-5FE4D2DBEFC1}" presName="header" presStyleLbl="node1" presStyleIdx="2" presStyleCnt="4"/>
      <dgm:spPr/>
      <dgm:t>
        <a:bodyPr/>
        <a:lstStyle/>
        <a:p>
          <a:endParaRPr lang="ru-RU"/>
        </a:p>
      </dgm:t>
    </dgm:pt>
    <dgm:pt modelId="{53C31B48-942D-42D0-902F-8B9C23FD6A3F}" type="pres">
      <dgm:prSet presAssocID="{E6A25E39-42F0-4F9A-A1B9-5FE4D2DBEFC1}" presName="hSp" presStyleCnt="0"/>
      <dgm:spPr/>
    </dgm:pt>
    <dgm:pt modelId="{C19CE410-15F5-49E8-91E1-9B803ACEE163}" type="pres">
      <dgm:prSet presAssocID="{D4BB0F40-B2AA-484B-B512-565135334A9F}" presName="vertFlow" presStyleCnt="0"/>
      <dgm:spPr/>
    </dgm:pt>
    <dgm:pt modelId="{06EF1693-203A-41F4-B042-1182680C4DE8}" type="pres">
      <dgm:prSet presAssocID="{D4BB0F40-B2AA-484B-B512-565135334A9F}" presName="header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22569E2A-3BAF-4981-A3EF-DB83D1360E1B}" srcId="{331BF43B-793F-4193-8949-821C582FA593}" destId="{6D0F9659-A37B-426F-B515-0E529C83C9E7}" srcOrd="1" destOrd="0" parTransId="{04669B7F-A574-43B6-BF85-4465E3506A20}" sibTransId="{BC2344FC-32F7-4829-92DA-7B96BCB4EAFD}"/>
    <dgm:cxn modelId="{C275E11B-189D-47EA-90BC-555886342680}" type="presOf" srcId="{331BF43B-793F-4193-8949-821C582FA593}" destId="{2E030517-7379-4F4C-9A3A-20F9790A639A}" srcOrd="0" destOrd="0" presId="urn:microsoft.com/office/officeart/2005/8/layout/lProcess1"/>
    <dgm:cxn modelId="{EA813B05-7707-4164-8533-41E44417BFB8}" srcId="{331BF43B-793F-4193-8949-821C582FA593}" destId="{D4BB0F40-B2AA-484B-B512-565135334A9F}" srcOrd="3" destOrd="0" parTransId="{BF7BA38D-16E9-44A1-AC7E-CC7C5DFE5C9C}" sibTransId="{5FCEA0B7-22DA-4596-BAC4-48495735916F}"/>
    <dgm:cxn modelId="{410318B2-B9C4-45CA-9DB2-F1F88D959040}" type="presOf" srcId="{6D0F9659-A37B-426F-B515-0E529C83C9E7}" destId="{0633ABED-7217-4D84-813F-78663F4848B3}" srcOrd="0" destOrd="0" presId="urn:microsoft.com/office/officeart/2005/8/layout/lProcess1"/>
    <dgm:cxn modelId="{A7E00F3E-23C2-4D74-A124-D4082F36E2C5}" type="presOf" srcId="{D4BB0F40-B2AA-484B-B512-565135334A9F}" destId="{06EF1693-203A-41F4-B042-1182680C4DE8}" srcOrd="0" destOrd="0" presId="urn:microsoft.com/office/officeart/2005/8/layout/lProcess1"/>
    <dgm:cxn modelId="{198D61EF-D2CA-4F47-99EA-48772E159F84}" srcId="{331BF43B-793F-4193-8949-821C582FA593}" destId="{E6A25E39-42F0-4F9A-A1B9-5FE4D2DBEFC1}" srcOrd="2" destOrd="0" parTransId="{E23393E9-99BB-468F-A9F9-E355963E0274}" sibTransId="{3B2D7940-3B74-46B1-A4B2-471A0526408B}"/>
    <dgm:cxn modelId="{C972FAC1-C923-4A51-81D4-F090F629D3BF}" type="presOf" srcId="{56C8D676-3A92-4D0C-B9B8-0E98A94A4B59}" destId="{ECC423FF-DC39-4DE2-9FBF-1BA19881567C}" srcOrd="0" destOrd="0" presId="urn:microsoft.com/office/officeart/2005/8/layout/lProcess1"/>
    <dgm:cxn modelId="{54A87BEC-02C4-40D9-B295-057C1492589E}" type="presOf" srcId="{E6A25E39-42F0-4F9A-A1B9-5FE4D2DBEFC1}" destId="{65ED7F82-AA3A-49C7-B1AE-A127DCDCCC56}" srcOrd="0" destOrd="0" presId="urn:microsoft.com/office/officeart/2005/8/layout/lProcess1"/>
    <dgm:cxn modelId="{8D70197A-FE46-40E0-9547-4EE9AF9489FC}" srcId="{331BF43B-793F-4193-8949-821C582FA593}" destId="{56C8D676-3A92-4D0C-B9B8-0E98A94A4B59}" srcOrd="0" destOrd="0" parTransId="{5FC05B49-DF10-48F1-9080-59A288503E2A}" sibTransId="{DB423802-EA22-4F94-A9B6-AB3CEBD2BB5D}"/>
    <dgm:cxn modelId="{63655050-53EE-4606-BF94-378F925984C2}" type="presParOf" srcId="{2E030517-7379-4F4C-9A3A-20F9790A639A}" destId="{0B212DF8-73C8-4974-8686-B71CC5D1C708}" srcOrd="0" destOrd="0" presId="urn:microsoft.com/office/officeart/2005/8/layout/lProcess1"/>
    <dgm:cxn modelId="{48DB499E-8C3F-439E-AF03-1458DD3D3B5B}" type="presParOf" srcId="{0B212DF8-73C8-4974-8686-B71CC5D1C708}" destId="{ECC423FF-DC39-4DE2-9FBF-1BA19881567C}" srcOrd="0" destOrd="0" presId="urn:microsoft.com/office/officeart/2005/8/layout/lProcess1"/>
    <dgm:cxn modelId="{5AD514E9-448E-441A-BA30-ED98A360D0E0}" type="presParOf" srcId="{2E030517-7379-4F4C-9A3A-20F9790A639A}" destId="{386CB79F-5C2D-4D1C-A5D8-C3E8E6AB30A5}" srcOrd="1" destOrd="0" presId="urn:microsoft.com/office/officeart/2005/8/layout/lProcess1"/>
    <dgm:cxn modelId="{93C2B319-0CBC-467F-80D4-FCBC80FBFB69}" type="presParOf" srcId="{2E030517-7379-4F4C-9A3A-20F9790A639A}" destId="{8E233329-EF36-4518-BC15-00B79D320E7E}" srcOrd="2" destOrd="0" presId="urn:microsoft.com/office/officeart/2005/8/layout/lProcess1"/>
    <dgm:cxn modelId="{9B7DA2B4-414B-4F80-8881-320D4BD3FE2E}" type="presParOf" srcId="{8E233329-EF36-4518-BC15-00B79D320E7E}" destId="{0633ABED-7217-4D84-813F-78663F4848B3}" srcOrd="0" destOrd="0" presId="urn:microsoft.com/office/officeart/2005/8/layout/lProcess1"/>
    <dgm:cxn modelId="{9D9B20B4-6036-4798-8560-C8003528E013}" type="presParOf" srcId="{2E030517-7379-4F4C-9A3A-20F9790A639A}" destId="{8A0B6066-A3C0-4A6D-8FB7-D6E5C2501403}" srcOrd="3" destOrd="0" presId="urn:microsoft.com/office/officeart/2005/8/layout/lProcess1"/>
    <dgm:cxn modelId="{02D6424F-E49E-461D-BA01-13A0D80E9BE0}" type="presParOf" srcId="{2E030517-7379-4F4C-9A3A-20F9790A639A}" destId="{DD0D94AE-A549-4F39-8FB2-498002B0BA61}" srcOrd="4" destOrd="0" presId="urn:microsoft.com/office/officeart/2005/8/layout/lProcess1"/>
    <dgm:cxn modelId="{EE1E5469-CB17-47FF-A097-36D06EFE5BC9}" type="presParOf" srcId="{DD0D94AE-A549-4F39-8FB2-498002B0BA61}" destId="{65ED7F82-AA3A-49C7-B1AE-A127DCDCCC56}" srcOrd="0" destOrd="0" presId="urn:microsoft.com/office/officeart/2005/8/layout/lProcess1"/>
    <dgm:cxn modelId="{3639E2CE-1654-4050-BD9F-F5B3D7F5DCEB}" type="presParOf" srcId="{2E030517-7379-4F4C-9A3A-20F9790A639A}" destId="{53C31B48-942D-42D0-902F-8B9C23FD6A3F}" srcOrd="5" destOrd="0" presId="urn:microsoft.com/office/officeart/2005/8/layout/lProcess1"/>
    <dgm:cxn modelId="{2C743E78-3B96-4F4E-A05C-922291BF0130}" type="presParOf" srcId="{2E030517-7379-4F4C-9A3A-20F9790A639A}" destId="{C19CE410-15F5-49E8-91E1-9B803ACEE163}" srcOrd="6" destOrd="0" presId="urn:microsoft.com/office/officeart/2005/8/layout/lProcess1"/>
    <dgm:cxn modelId="{32212F18-159D-4BD7-A466-586C45725EF3}" type="presParOf" srcId="{C19CE410-15F5-49E8-91E1-9B803ACEE163}" destId="{06EF1693-203A-41F4-B042-1182680C4DE8}" srcOrd="0" destOrd="0" presId="urn:microsoft.com/office/officeart/2005/8/layout/lProcess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1BF43B-793F-4193-8949-821C582FA593}" type="doc">
      <dgm:prSet loTypeId="urn:microsoft.com/office/officeart/2005/8/layout/lProcess1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6C8D676-3A92-4D0C-B9B8-0E98A94A4B59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ВМ</a:t>
          </a:r>
          <a:endParaRPr lang="ru-RU" sz="2000" dirty="0"/>
        </a:p>
      </dgm:t>
    </dgm:pt>
    <dgm:pt modelId="{5FC05B49-DF10-48F1-9080-59A288503E2A}" type="parTrans" cxnId="{8D70197A-FE46-40E0-9547-4EE9AF9489FC}">
      <dgm:prSet/>
      <dgm:spPr/>
      <dgm:t>
        <a:bodyPr/>
        <a:lstStyle/>
        <a:p>
          <a:endParaRPr lang="ru-RU"/>
        </a:p>
      </dgm:t>
    </dgm:pt>
    <dgm:pt modelId="{DB423802-EA22-4F94-A9B6-AB3CEBD2BB5D}" type="sibTrans" cxnId="{8D70197A-FE46-40E0-9547-4EE9AF9489FC}">
      <dgm:prSet/>
      <dgm:spPr/>
      <dgm:t>
        <a:bodyPr/>
        <a:lstStyle/>
        <a:p>
          <a:endParaRPr lang="ru-RU"/>
        </a:p>
      </dgm:t>
    </dgm:pt>
    <dgm:pt modelId="{6D0F9659-A37B-426F-B515-0E529C83C9E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ts val="2000"/>
            </a:lnSpc>
          </a:pPr>
          <a:r>
            <a:rPr lang="en-US" sz="2000" dirty="0" smtClean="0"/>
            <a:t>t°</a:t>
          </a:r>
          <a:r>
            <a:rPr lang="ru-RU" sz="2000" dirty="0" smtClean="0"/>
            <a:t> зимой</a:t>
          </a:r>
          <a:r>
            <a:rPr lang="en-US" sz="2000" dirty="0" smtClean="0"/>
            <a:t> </a:t>
          </a:r>
          <a:endParaRPr lang="ru-RU" sz="2500" dirty="0"/>
        </a:p>
      </dgm:t>
    </dgm:pt>
    <dgm:pt modelId="{04669B7F-A574-43B6-BF85-4465E3506A20}" type="parTrans" cxnId="{22569E2A-3BAF-4981-A3EF-DB83D1360E1B}">
      <dgm:prSet/>
      <dgm:spPr/>
      <dgm:t>
        <a:bodyPr/>
        <a:lstStyle/>
        <a:p>
          <a:endParaRPr lang="ru-RU"/>
        </a:p>
      </dgm:t>
    </dgm:pt>
    <dgm:pt modelId="{BC2344FC-32F7-4829-92DA-7B96BCB4EAFD}" type="sibTrans" cxnId="{22569E2A-3BAF-4981-A3EF-DB83D1360E1B}">
      <dgm:prSet/>
      <dgm:spPr/>
      <dgm:t>
        <a:bodyPr/>
        <a:lstStyle/>
        <a:p>
          <a:endParaRPr lang="ru-RU"/>
        </a:p>
      </dgm:t>
    </dgm:pt>
    <dgm:pt modelId="{E6A25E39-42F0-4F9A-A1B9-5FE4D2DBEFC1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t°  </a:t>
          </a:r>
          <a:r>
            <a:rPr lang="ru-RU" dirty="0" smtClean="0"/>
            <a:t>летом</a:t>
          </a:r>
          <a:r>
            <a:rPr lang="en-US" dirty="0" smtClean="0"/>
            <a:t> </a:t>
          </a:r>
          <a:endParaRPr lang="ru-RU" dirty="0"/>
        </a:p>
      </dgm:t>
    </dgm:pt>
    <dgm:pt modelId="{E23393E9-99BB-468F-A9F9-E355963E0274}" type="parTrans" cxnId="{198D61EF-D2CA-4F47-99EA-48772E159F84}">
      <dgm:prSet/>
      <dgm:spPr/>
      <dgm:t>
        <a:bodyPr/>
        <a:lstStyle/>
        <a:p>
          <a:endParaRPr lang="ru-RU"/>
        </a:p>
      </dgm:t>
    </dgm:pt>
    <dgm:pt modelId="{3B2D7940-3B74-46B1-A4B2-471A0526408B}" type="sibTrans" cxnId="{198D61EF-D2CA-4F47-99EA-48772E159F84}">
      <dgm:prSet/>
      <dgm:spPr/>
      <dgm:t>
        <a:bodyPr/>
        <a:lstStyle/>
        <a:p>
          <a:endParaRPr lang="ru-RU"/>
        </a:p>
      </dgm:t>
    </dgm:pt>
    <dgm:pt modelId="{D4BB0F40-B2AA-484B-B512-565135334A9F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Осадки </a:t>
          </a:r>
          <a:endParaRPr lang="ru-RU" dirty="0"/>
        </a:p>
      </dgm:t>
    </dgm:pt>
    <dgm:pt modelId="{BF7BA38D-16E9-44A1-AC7E-CC7C5DFE5C9C}" type="parTrans" cxnId="{EA813B05-7707-4164-8533-41E44417BFB8}">
      <dgm:prSet/>
      <dgm:spPr/>
      <dgm:t>
        <a:bodyPr/>
        <a:lstStyle/>
        <a:p>
          <a:endParaRPr lang="ru-RU"/>
        </a:p>
      </dgm:t>
    </dgm:pt>
    <dgm:pt modelId="{5FCEA0B7-22DA-4596-BAC4-48495735916F}" type="sibTrans" cxnId="{EA813B05-7707-4164-8533-41E44417BFB8}">
      <dgm:prSet/>
      <dgm:spPr/>
      <dgm:t>
        <a:bodyPr/>
        <a:lstStyle/>
        <a:p>
          <a:endParaRPr lang="ru-RU"/>
        </a:p>
      </dgm:t>
    </dgm:pt>
    <dgm:pt modelId="{2E030517-7379-4F4C-9A3A-20F9790A639A}" type="pres">
      <dgm:prSet presAssocID="{331BF43B-793F-4193-8949-821C582FA5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212DF8-73C8-4974-8686-B71CC5D1C708}" type="pres">
      <dgm:prSet presAssocID="{56C8D676-3A92-4D0C-B9B8-0E98A94A4B59}" presName="vertFlow" presStyleCnt="0"/>
      <dgm:spPr/>
    </dgm:pt>
    <dgm:pt modelId="{ECC423FF-DC39-4DE2-9FBF-1BA19881567C}" type="pres">
      <dgm:prSet presAssocID="{56C8D676-3A92-4D0C-B9B8-0E98A94A4B59}" presName="header" presStyleLbl="node1" presStyleIdx="0" presStyleCnt="4"/>
      <dgm:spPr/>
      <dgm:t>
        <a:bodyPr/>
        <a:lstStyle/>
        <a:p>
          <a:endParaRPr lang="ru-RU"/>
        </a:p>
      </dgm:t>
    </dgm:pt>
    <dgm:pt modelId="{386CB79F-5C2D-4D1C-A5D8-C3E8E6AB30A5}" type="pres">
      <dgm:prSet presAssocID="{56C8D676-3A92-4D0C-B9B8-0E98A94A4B59}" presName="hSp" presStyleCnt="0"/>
      <dgm:spPr/>
    </dgm:pt>
    <dgm:pt modelId="{8E233329-EF36-4518-BC15-00B79D320E7E}" type="pres">
      <dgm:prSet presAssocID="{6D0F9659-A37B-426F-B515-0E529C83C9E7}" presName="vertFlow" presStyleCnt="0"/>
      <dgm:spPr/>
    </dgm:pt>
    <dgm:pt modelId="{0633ABED-7217-4D84-813F-78663F4848B3}" type="pres">
      <dgm:prSet presAssocID="{6D0F9659-A37B-426F-B515-0E529C83C9E7}" presName="header" presStyleLbl="node1" presStyleIdx="1" presStyleCnt="4"/>
      <dgm:spPr/>
      <dgm:t>
        <a:bodyPr/>
        <a:lstStyle/>
        <a:p>
          <a:endParaRPr lang="ru-RU"/>
        </a:p>
      </dgm:t>
    </dgm:pt>
    <dgm:pt modelId="{8A0B6066-A3C0-4A6D-8FB7-D6E5C2501403}" type="pres">
      <dgm:prSet presAssocID="{6D0F9659-A37B-426F-B515-0E529C83C9E7}" presName="hSp" presStyleCnt="0"/>
      <dgm:spPr/>
    </dgm:pt>
    <dgm:pt modelId="{DD0D94AE-A549-4F39-8FB2-498002B0BA61}" type="pres">
      <dgm:prSet presAssocID="{E6A25E39-42F0-4F9A-A1B9-5FE4D2DBEFC1}" presName="vertFlow" presStyleCnt="0"/>
      <dgm:spPr/>
    </dgm:pt>
    <dgm:pt modelId="{65ED7F82-AA3A-49C7-B1AE-A127DCDCCC56}" type="pres">
      <dgm:prSet presAssocID="{E6A25E39-42F0-4F9A-A1B9-5FE4D2DBEFC1}" presName="header" presStyleLbl="node1" presStyleIdx="2" presStyleCnt="4"/>
      <dgm:spPr/>
      <dgm:t>
        <a:bodyPr/>
        <a:lstStyle/>
        <a:p>
          <a:endParaRPr lang="ru-RU"/>
        </a:p>
      </dgm:t>
    </dgm:pt>
    <dgm:pt modelId="{53C31B48-942D-42D0-902F-8B9C23FD6A3F}" type="pres">
      <dgm:prSet presAssocID="{E6A25E39-42F0-4F9A-A1B9-5FE4D2DBEFC1}" presName="hSp" presStyleCnt="0"/>
      <dgm:spPr/>
    </dgm:pt>
    <dgm:pt modelId="{C19CE410-15F5-49E8-91E1-9B803ACEE163}" type="pres">
      <dgm:prSet presAssocID="{D4BB0F40-B2AA-484B-B512-565135334A9F}" presName="vertFlow" presStyleCnt="0"/>
      <dgm:spPr/>
    </dgm:pt>
    <dgm:pt modelId="{06EF1693-203A-41F4-B042-1182680C4DE8}" type="pres">
      <dgm:prSet presAssocID="{D4BB0F40-B2AA-484B-B512-565135334A9F}" presName="header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22569E2A-3BAF-4981-A3EF-DB83D1360E1B}" srcId="{331BF43B-793F-4193-8949-821C582FA593}" destId="{6D0F9659-A37B-426F-B515-0E529C83C9E7}" srcOrd="1" destOrd="0" parTransId="{04669B7F-A574-43B6-BF85-4465E3506A20}" sibTransId="{BC2344FC-32F7-4829-92DA-7B96BCB4EAFD}"/>
    <dgm:cxn modelId="{629180C5-8601-44F9-8CE2-3F503A617B65}" type="presOf" srcId="{E6A25E39-42F0-4F9A-A1B9-5FE4D2DBEFC1}" destId="{65ED7F82-AA3A-49C7-B1AE-A127DCDCCC56}" srcOrd="0" destOrd="0" presId="urn:microsoft.com/office/officeart/2005/8/layout/lProcess1"/>
    <dgm:cxn modelId="{EA813B05-7707-4164-8533-41E44417BFB8}" srcId="{331BF43B-793F-4193-8949-821C582FA593}" destId="{D4BB0F40-B2AA-484B-B512-565135334A9F}" srcOrd="3" destOrd="0" parTransId="{BF7BA38D-16E9-44A1-AC7E-CC7C5DFE5C9C}" sibTransId="{5FCEA0B7-22DA-4596-BAC4-48495735916F}"/>
    <dgm:cxn modelId="{2F6B2F4E-247F-4653-819A-12AD4B9201A5}" type="presOf" srcId="{56C8D676-3A92-4D0C-B9B8-0E98A94A4B59}" destId="{ECC423FF-DC39-4DE2-9FBF-1BA19881567C}" srcOrd="0" destOrd="0" presId="urn:microsoft.com/office/officeart/2005/8/layout/lProcess1"/>
    <dgm:cxn modelId="{198D61EF-D2CA-4F47-99EA-48772E159F84}" srcId="{331BF43B-793F-4193-8949-821C582FA593}" destId="{E6A25E39-42F0-4F9A-A1B9-5FE4D2DBEFC1}" srcOrd="2" destOrd="0" parTransId="{E23393E9-99BB-468F-A9F9-E355963E0274}" sibTransId="{3B2D7940-3B74-46B1-A4B2-471A0526408B}"/>
    <dgm:cxn modelId="{3983A754-5F06-4E05-B102-AACF5837E920}" type="presOf" srcId="{6D0F9659-A37B-426F-B515-0E529C83C9E7}" destId="{0633ABED-7217-4D84-813F-78663F4848B3}" srcOrd="0" destOrd="0" presId="urn:microsoft.com/office/officeart/2005/8/layout/lProcess1"/>
    <dgm:cxn modelId="{6D9A564D-4662-49A1-A3D4-0778C4EAD001}" type="presOf" srcId="{D4BB0F40-B2AA-484B-B512-565135334A9F}" destId="{06EF1693-203A-41F4-B042-1182680C4DE8}" srcOrd="0" destOrd="0" presId="urn:microsoft.com/office/officeart/2005/8/layout/lProcess1"/>
    <dgm:cxn modelId="{8E43C3D9-54E7-4732-9CB1-3C9EB5E71BBC}" type="presOf" srcId="{331BF43B-793F-4193-8949-821C582FA593}" destId="{2E030517-7379-4F4C-9A3A-20F9790A639A}" srcOrd="0" destOrd="0" presId="urn:microsoft.com/office/officeart/2005/8/layout/lProcess1"/>
    <dgm:cxn modelId="{8D70197A-FE46-40E0-9547-4EE9AF9489FC}" srcId="{331BF43B-793F-4193-8949-821C582FA593}" destId="{56C8D676-3A92-4D0C-B9B8-0E98A94A4B59}" srcOrd="0" destOrd="0" parTransId="{5FC05B49-DF10-48F1-9080-59A288503E2A}" sibTransId="{DB423802-EA22-4F94-A9B6-AB3CEBD2BB5D}"/>
    <dgm:cxn modelId="{CBC978B1-EAEA-4F31-93D3-95BB649F28D0}" type="presParOf" srcId="{2E030517-7379-4F4C-9A3A-20F9790A639A}" destId="{0B212DF8-73C8-4974-8686-B71CC5D1C708}" srcOrd="0" destOrd="0" presId="urn:microsoft.com/office/officeart/2005/8/layout/lProcess1"/>
    <dgm:cxn modelId="{3BDA6B53-7DEA-4033-91DF-169EEA63A7B9}" type="presParOf" srcId="{0B212DF8-73C8-4974-8686-B71CC5D1C708}" destId="{ECC423FF-DC39-4DE2-9FBF-1BA19881567C}" srcOrd="0" destOrd="0" presId="urn:microsoft.com/office/officeart/2005/8/layout/lProcess1"/>
    <dgm:cxn modelId="{193D95F5-C85D-4F9F-B51D-CA80A2B7A68E}" type="presParOf" srcId="{2E030517-7379-4F4C-9A3A-20F9790A639A}" destId="{386CB79F-5C2D-4D1C-A5D8-C3E8E6AB30A5}" srcOrd="1" destOrd="0" presId="urn:microsoft.com/office/officeart/2005/8/layout/lProcess1"/>
    <dgm:cxn modelId="{AB46A131-7925-44E8-A1D4-A8F1A9586A33}" type="presParOf" srcId="{2E030517-7379-4F4C-9A3A-20F9790A639A}" destId="{8E233329-EF36-4518-BC15-00B79D320E7E}" srcOrd="2" destOrd="0" presId="urn:microsoft.com/office/officeart/2005/8/layout/lProcess1"/>
    <dgm:cxn modelId="{D2669955-08C9-4E58-81E7-546EB67B99CA}" type="presParOf" srcId="{8E233329-EF36-4518-BC15-00B79D320E7E}" destId="{0633ABED-7217-4D84-813F-78663F4848B3}" srcOrd="0" destOrd="0" presId="urn:microsoft.com/office/officeart/2005/8/layout/lProcess1"/>
    <dgm:cxn modelId="{8B156050-2647-41F2-93C3-585C194FFA35}" type="presParOf" srcId="{2E030517-7379-4F4C-9A3A-20F9790A639A}" destId="{8A0B6066-A3C0-4A6D-8FB7-D6E5C2501403}" srcOrd="3" destOrd="0" presId="urn:microsoft.com/office/officeart/2005/8/layout/lProcess1"/>
    <dgm:cxn modelId="{2CD5D808-068F-47B3-B310-07C95FB66A8B}" type="presParOf" srcId="{2E030517-7379-4F4C-9A3A-20F9790A639A}" destId="{DD0D94AE-A549-4F39-8FB2-498002B0BA61}" srcOrd="4" destOrd="0" presId="urn:microsoft.com/office/officeart/2005/8/layout/lProcess1"/>
    <dgm:cxn modelId="{397CCFB5-2D8A-4F19-8A0A-25B540B83A0C}" type="presParOf" srcId="{DD0D94AE-A549-4F39-8FB2-498002B0BA61}" destId="{65ED7F82-AA3A-49C7-B1AE-A127DCDCCC56}" srcOrd="0" destOrd="0" presId="urn:microsoft.com/office/officeart/2005/8/layout/lProcess1"/>
    <dgm:cxn modelId="{6DA7813D-BB2E-4C82-81BA-D306BDA516F9}" type="presParOf" srcId="{2E030517-7379-4F4C-9A3A-20F9790A639A}" destId="{53C31B48-942D-42D0-902F-8B9C23FD6A3F}" srcOrd="5" destOrd="0" presId="urn:microsoft.com/office/officeart/2005/8/layout/lProcess1"/>
    <dgm:cxn modelId="{8BD76C3F-9C85-451A-8C6F-0219F29AE277}" type="presParOf" srcId="{2E030517-7379-4F4C-9A3A-20F9790A639A}" destId="{C19CE410-15F5-49E8-91E1-9B803ACEE163}" srcOrd="6" destOrd="0" presId="urn:microsoft.com/office/officeart/2005/8/layout/lProcess1"/>
    <dgm:cxn modelId="{1EA845EC-F53B-4E90-B21C-0241D5AE5DB2}" type="presParOf" srcId="{C19CE410-15F5-49E8-91E1-9B803ACEE163}" destId="{06EF1693-203A-41F4-B042-1182680C4DE8}" srcOrd="0" destOrd="0" presId="urn:microsoft.com/office/officeart/2005/8/layout/lProcess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1BF43B-793F-4193-8949-821C582FA593}" type="doc">
      <dgm:prSet loTypeId="urn:microsoft.com/office/officeart/2005/8/layout/lProcess1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6C8D676-3A92-4D0C-B9B8-0E98A94A4B59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ВМ</a:t>
          </a:r>
          <a:endParaRPr lang="ru-RU" sz="2000" dirty="0"/>
        </a:p>
      </dgm:t>
    </dgm:pt>
    <dgm:pt modelId="{5FC05B49-DF10-48F1-9080-59A288503E2A}" type="parTrans" cxnId="{8D70197A-FE46-40E0-9547-4EE9AF9489FC}">
      <dgm:prSet/>
      <dgm:spPr/>
      <dgm:t>
        <a:bodyPr/>
        <a:lstStyle/>
        <a:p>
          <a:endParaRPr lang="ru-RU"/>
        </a:p>
      </dgm:t>
    </dgm:pt>
    <dgm:pt modelId="{DB423802-EA22-4F94-A9B6-AB3CEBD2BB5D}" type="sibTrans" cxnId="{8D70197A-FE46-40E0-9547-4EE9AF9489FC}">
      <dgm:prSet/>
      <dgm:spPr/>
      <dgm:t>
        <a:bodyPr/>
        <a:lstStyle/>
        <a:p>
          <a:endParaRPr lang="ru-RU"/>
        </a:p>
      </dgm:t>
    </dgm:pt>
    <dgm:pt modelId="{6D0F9659-A37B-426F-B515-0E529C83C9E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ts val="2000"/>
            </a:lnSpc>
          </a:pPr>
          <a:r>
            <a:rPr lang="en-US" sz="2000" dirty="0" smtClean="0"/>
            <a:t>t°</a:t>
          </a:r>
          <a:r>
            <a:rPr lang="ru-RU" sz="2000" dirty="0" smtClean="0"/>
            <a:t> зимой</a:t>
          </a:r>
          <a:r>
            <a:rPr lang="en-US" sz="2000" dirty="0" smtClean="0"/>
            <a:t> </a:t>
          </a:r>
          <a:endParaRPr lang="ru-RU" sz="2500" dirty="0"/>
        </a:p>
      </dgm:t>
    </dgm:pt>
    <dgm:pt modelId="{04669B7F-A574-43B6-BF85-4465E3506A20}" type="parTrans" cxnId="{22569E2A-3BAF-4981-A3EF-DB83D1360E1B}">
      <dgm:prSet/>
      <dgm:spPr/>
      <dgm:t>
        <a:bodyPr/>
        <a:lstStyle/>
        <a:p>
          <a:endParaRPr lang="ru-RU"/>
        </a:p>
      </dgm:t>
    </dgm:pt>
    <dgm:pt modelId="{BC2344FC-32F7-4829-92DA-7B96BCB4EAFD}" type="sibTrans" cxnId="{22569E2A-3BAF-4981-A3EF-DB83D1360E1B}">
      <dgm:prSet/>
      <dgm:spPr/>
      <dgm:t>
        <a:bodyPr/>
        <a:lstStyle/>
        <a:p>
          <a:endParaRPr lang="ru-RU"/>
        </a:p>
      </dgm:t>
    </dgm:pt>
    <dgm:pt modelId="{E6A25E39-42F0-4F9A-A1B9-5FE4D2DBEFC1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t°  </a:t>
          </a:r>
          <a:r>
            <a:rPr lang="ru-RU" dirty="0" smtClean="0"/>
            <a:t>летом</a:t>
          </a:r>
          <a:r>
            <a:rPr lang="en-US" dirty="0" smtClean="0"/>
            <a:t> </a:t>
          </a:r>
          <a:endParaRPr lang="ru-RU" dirty="0"/>
        </a:p>
      </dgm:t>
    </dgm:pt>
    <dgm:pt modelId="{E23393E9-99BB-468F-A9F9-E355963E0274}" type="parTrans" cxnId="{198D61EF-D2CA-4F47-99EA-48772E159F84}">
      <dgm:prSet/>
      <dgm:spPr/>
      <dgm:t>
        <a:bodyPr/>
        <a:lstStyle/>
        <a:p>
          <a:endParaRPr lang="ru-RU"/>
        </a:p>
      </dgm:t>
    </dgm:pt>
    <dgm:pt modelId="{3B2D7940-3B74-46B1-A4B2-471A0526408B}" type="sibTrans" cxnId="{198D61EF-D2CA-4F47-99EA-48772E159F84}">
      <dgm:prSet/>
      <dgm:spPr/>
      <dgm:t>
        <a:bodyPr/>
        <a:lstStyle/>
        <a:p>
          <a:endParaRPr lang="ru-RU"/>
        </a:p>
      </dgm:t>
    </dgm:pt>
    <dgm:pt modelId="{D4BB0F40-B2AA-484B-B512-565135334A9F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Осадки </a:t>
          </a:r>
          <a:endParaRPr lang="ru-RU" dirty="0"/>
        </a:p>
      </dgm:t>
    </dgm:pt>
    <dgm:pt modelId="{BF7BA38D-16E9-44A1-AC7E-CC7C5DFE5C9C}" type="parTrans" cxnId="{EA813B05-7707-4164-8533-41E44417BFB8}">
      <dgm:prSet/>
      <dgm:spPr/>
      <dgm:t>
        <a:bodyPr/>
        <a:lstStyle/>
        <a:p>
          <a:endParaRPr lang="ru-RU"/>
        </a:p>
      </dgm:t>
    </dgm:pt>
    <dgm:pt modelId="{5FCEA0B7-22DA-4596-BAC4-48495735916F}" type="sibTrans" cxnId="{EA813B05-7707-4164-8533-41E44417BFB8}">
      <dgm:prSet/>
      <dgm:spPr/>
      <dgm:t>
        <a:bodyPr/>
        <a:lstStyle/>
        <a:p>
          <a:endParaRPr lang="ru-RU"/>
        </a:p>
      </dgm:t>
    </dgm:pt>
    <dgm:pt modelId="{2E030517-7379-4F4C-9A3A-20F9790A639A}" type="pres">
      <dgm:prSet presAssocID="{331BF43B-793F-4193-8949-821C582FA5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212DF8-73C8-4974-8686-B71CC5D1C708}" type="pres">
      <dgm:prSet presAssocID="{56C8D676-3A92-4D0C-B9B8-0E98A94A4B59}" presName="vertFlow" presStyleCnt="0"/>
      <dgm:spPr/>
    </dgm:pt>
    <dgm:pt modelId="{ECC423FF-DC39-4DE2-9FBF-1BA19881567C}" type="pres">
      <dgm:prSet presAssocID="{56C8D676-3A92-4D0C-B9B8-0E98A94A4B59}" presName="header" presStyleLbl="node1" presStyleIdx="0" presStyleCnt="4"/>
      <dgm:spPr/>
      <dgm:t>
        <a:bodyPr/>
        <a:lstStyle/>
        <a:p>
          <a:endParaRPr lang="ru-RU"/>
        </a:p>
      </dgm:t>
    </dgm:pt>
    <dgm:pt modelId="{386CB79F-5C2D-4D1C-A5D8-C3E8E6AB30A5}" type="pres">
      <dgm:prSet presAssocID="{56C8D676-3A92-4D0C-B9B8-0E98A94A4B59}" presName="hSp" presStyleCnt="0"/>
      <dgm:spPr/>
    </dgm:pt>
    <dgm:pt modelId="{8E233329-EF36-4518-BC15-00B79D320E7E}" type="pres">
      <dgm:prSet presAssocID="{6D0F9659-A37B-426F-B515-0E529C83C9E7}" presName="vertFlow" presStyleCnt="0"/>
      <dgm:spPr/>
    </dgm:pt>
    <dgm:pt modelId="{0633ABED-7217-4D84-813F-78663F4848B3}" type="pres">
      <dgm:prSet presAssocID="{6D0F9659-A37B-426F-B515-0E529C83C9E7}" presName="header" presStyleLbl="node1" presStyleIdx="1" presStyleCnt="4"/>
      <dgm:spPr/>
      <dgm:t>
        <a:bodyPr/>
        <a:lstStyle/>
        <a:p>
          <a:endParaRPr lang="ru-RU"/>
        </a:p>
      </dgm:t>
    </dgm:pt>
    <dgm:pt modelId="{8A0B6066-A3C0-4A6D-8FB7-D6E5C2501403}" type="pres">
      <dgm:prSet presAssocID="{6D0F9659-A37B-426F-B515-0E529C83C9E7}" presName="hSp" presStyleCnt="0"/>
      <dgm:spPr/>
    </dgm:pt>
    <dgm:pt modelId="{DD0D94AE-A549-4F39-8FB2-498002B0BA61}" type="pres">
      <dgm:prSet presAssocID="{E6A25E39-42F0-4F9A-A1B9-5FE4D2DBEFC1}" presName="vertFlow" presStyleCnt="0"/>
      <dgm:spPr/>
    </dgm:pt>
    <dgm:pt modelId="{65ED7F82-AA3A-49C7-B1AE-A127DCDCCC56}" type="pres">
      <dgm:prSet presAssocID="{E6A25E39-42F0-4F9A-A1B9-5FE4D2DBEFC1}" presName="header" presStyleLbl="node1" presStyleIdx="2" presStyleCnt="4"/>
      <dgm:spPr/>
      <dgm:t>
        <a:bodyPr/>
        <a:lstStyle/>
        <a:p>
          <a:endParaRPr lang="ru-RU"/>
        </a:p>
      </dgm:t>
    </dgm:pt>
    <dgm:pt modelId="{53C31B48-942D-42D0-902F-8B9C23FD6A3F}" type="pres">
      <dgm:prSet presAssocID="{E6A25E39-42F0-4F9A-A1B9-5FE4D2DBEFC1}" presName="hSp" presStyleCnt="0"/>
      <dgm:spPr/>
    </dgm:pt>
    <dgm:pt modelId="{C19CE410-15F5-49E8-91E1-9B803ACEE163}" type="pres">
      <dgm:prSet presAssocID="{D4BB0F40-B2AA-484B-B512-565135334A9F}" presName="vertFlow" presStyleCnt="0"/>
      <dgm:spPr/>
    </dgm:pt>
    <dgm:pt modelId="{06EF1693-203A-41F4-B042-1182680C4DE8}" type="pres">
      <dgm:prSet presAssocID="{D4BB0F40-B2AA-484B-B512-565135334A9F}" presName="header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22569E2A-3BAF-4981-A3EF-DB83D1360E1B}" srcId="{331BF43B-793F-4193-8949-821C582FA593}" destId="{6D0F9659-A37B-426F-B515-0E529C83C9E7}" srcOrd="1" destOrd="0" parTransId="{04669B7F-A574-43B6-BF85-4465E3506A20}" sibTransId="{BC2344FC-32F7-4829-92DA-7B96BCB4EAFD}"/>
    <dgm:cxn modelId="{EA813B05-7707-4164-8533-41E44417BFB8}" srcId="{331BF43B-793F-4193-8949-821C582FA593}" destId="{D4BB0F40-B2AA-484B-B512-565135334A9F}" srcOrd="3" destOrd="0" parTransId="{BF7BA38D-16E9-44A1-AC7E-CC7C5DFE5C9C}" sibTransId="{5FCEA0B7-22DA-4596-BAC4-48495735916F}"/>
    <dgm:cxn modelId="{AD9978C5-62FC-4273-A65F-6C120D97F98C}" type="presOf" srcId="{331BF43B-793F-4193-8949-821C582FA593}" destId="{2E030517-7379-4F4C-9A3A-20F9790A639A}" srcOrd="0" destOrd="0" presId="urn:microsoft.com/office/officeart/2005/8/layout/lProcess1"/>
    <dgm:cxn modelId="{655914BD-05D2-47FB-886A-1C8481D3A3A7}" type="presOf" srcId="{56C8D676-3A92-4D0C-B9B8-0E98A94A4B59}" destId="{ECC423FF-DC39-4DE2-9FBF-1BA19881567C}" srcOrd="0" destOrd="0" presId="urn:microsoft.com/office/officeart/2005/8/layout/lProcess1"/>
    <dgm:cxn modelId="{198D61EF-D2CA-4F47-99EA-48772E159F84}" srcId="{331BF43B-793F-4193-8949-821C582FA593}" destId="{E6A25E39-42F0-4F9A-A1B9-5FE4D2DBEFC1}" srcOrd="2" destOrd="0" parTransId="{E23393E9-99BB-468F-A9F9-E355963E0274}" sibTransId="{3B2D7940-3B74-46B1-A4B2-471A0526408B}"/>
    <dgm:cxn modelId="{6B4D7B9C-2DE7-4DF9-AE0F-0B7EABBA6EC2}" type="presOf" srcId="{D4BB0F40-B2AA-484B-B512-565135334A9F}" destId="{06EF1693-203A-41F4-B042-1182680C4DE8}" srcOrd="0" destOrd="0" presId="urn:microsoft.com/office/officeart/2005/8/layout/lProcess1"/>
    <dgm:cxn modelId="{CE733C61-5181-47F9-A1D7-5426A60FADDA}" type="presOf" srcId="{E6A25E39-42F0-4F9A-A1B9-5FE4D2DBEFC1}" destId="{65ED7F82-AA3A-49C7-B1AE-A127DCDCCC56}" srcOrd="0" destOrd="0" presId="urn:microsoft.com/office/officeart/2005/8/layout/lProcess1"/>
    <dgm:cxn modelId="{8D70197A-FE46-40E0-9547-4EE9AF9489FC}" srcId="{331BF43B-793F-4193-8949-821C582FA593}" destId="{56C8D676-3A92-4D0C-B9B8-0E98A94A4B59}" srcOrd="0" destOrd="0" parTransId="{5FC05B49-DF10-48F1-9080-59A288503E2A}" sibTransId="{DB423802-EA22-4F94-A9B6-AB3CEBD2BB5D}"/>
    <dgm:cxn modelId="{4FBAD132-3241-4E4F-A03B-0267876DB2EC}" type="presOf" srcId="{6D0F9659-A37B-426F-B515-0E529C83C9E7}" destId="{0633ABED-7217-4D84-813F-78663F4848B3}" srcOrd="0" destOrd="0" presId="urn:microsoft.com/office/officeart/2005/8/layout/lProcess1"/>
    <dgm:cxn modelId="{CDCA3C41-65CC-4D4F-8A02-91B6B4B87E62}" type="presParOf" srcId="{2E030517-7379-4F4C-9A3A-20F9790A639A}" destId="{0B212DF8-73C8-4974-8686-B71CC5D1C708}" srcOrd="0" destOrd="0" presId="urn:microsoft.com/office/officeart/2005/8/layout/lProcess1"/>
    <dgm:cxn modelId="{021C6113-9AD4-42C1-8820-83FEF73EC439}" type="presParOf" srcId="{0B212DF8-73C8-4974-8686-B71CC5D1C708}" destId="{ECC423FF-DC39-4DE2-9FBF-1BA19881567C}" srcOrd="0" destOrd="0" presId="urn:microsoft.com/office/officeart/2005/8/layout/lProcess1"/>
    <dgm:cxn modelId="{E38DE541-0C27-488D-8A6C-BDD260840404}" type="presParOf" srcId="{2E030517-7379-4F4C-9A3A-20F9790A639A}" destId="{386CB79F-5C2D-4D1C-A5D8-C3E8E6AB30A5}" srcOrd="1" destOrd="0" presId="urn:microsoft.com/office/officeart/2005/8/layout/lProcess1"/>
    <dgm:cxn modelId="{1594483C-FDBA-4FF5-BCDF-93C11258D930}" type="presParOf" srcId="{2E030517-7379-4F4C-9A3A-20F9790A639A}" destId="{8E233329-EF36-4518-BC15-00B79D320E7E}" srcOrd="2" destOrd="0" presId="urn:microsoft.com/office/officeart/2005/8/layout/lProcess1"/>
    <dgm:cxn modelId="{92405C07-DFB1-409E-A0E6-1677662DC6E3}" type="presParOf" srcId="{8E233329-EF36-4518-BC15-00B79D320E7E}" destId="{0633ABED-7217-4D84-813F-78663F4848B3}" srcOrd="0" destOrd="0" presId="urn:microsoft.com/office/officeart/2005/8/layout/lProcess1"/>
    <dgm:cxn modelId="{9C8ECFDF-E3C6-421A-B007-A5FD61ED16A2}" type="presParOf" srcId="{2E030517-7379-4F4C-9A3A-20F9790A639A}" destId="{8A0B6066-A3C0-4A6D-8FB7-D6E5C2501403}" srcOrd="3" destOrd="0" presId="urn:microsoft.com/office/officeart/2005/8/layout/lProcess1"/>
    <dgm:cxn modelId="{2DADD0AA-9939-4DBF-AB80-321192F8C11B}" type="presParOf" srcId="{2E030517-7379-4F4C-9A3A-20F9790A639A}" destId="{DD0D94AE-A549-4F39-8FB2-498002B0BA61}" srcOrd="4" destOrd="0" presId="urn:microsoft.com/office/officeart/2005/8/layout/lProcess1"/>
    <dgm:cxn modelId="{4202BFE3-A331-48C1-8A12-AC696C291C1E}" type="presParOf" srcId="{DD0D94AE-A549-4F39-8FB2-498002B0BA61}" destId="{65ED7F82-AA3A-49C7-B1AE-A127DCDCCC56}" srcOrd="0" destOrd="0" presId="urn:microsoft.com/office/officeart/2005/8/layout/lProcess1"/>
    <dgm:cxn modelId="{62C8D0E5-C9DB-451A-AE5C-FAA034091A15}" type="presParOf" srcId="{2E030517-7379-4F4C-9A3A-20F9790A639A}" destId="{53C31B48-942D-42D0-902F-8B9C23FD6A3F}" srcOrd="5" destOrd="0" presId="urn:microsoft.com/office/officeart/2005/8/layout/lProcess1"/>
    <dgm:cxn modelId="{58084549-F7E3-4A09-9361-1EA143559295}" type="presParOf" srcId="{2E030517-7379-4F4C-9A3A-20F9790A639A}" destId="{C19CE410-15F5-49E8-91E1-9B803ACEE163}" srcOrd="6" destOrd="0" presId="urn:microsoft.com/office/officeart/2005/8/layout/lProcess1"/>
    <dgm:cxn modelId="{8AA27212-F647-4BCC-B51D-2C2560F8D3F3}" type="presParOf" srcId="{C19CE410-15F5-49E8-91E1-9B803ACEE163}" destId="{06EF1693-203A-41F4-B042-1182680C4DE8}" srcOrd="0" destOrd="0" presId="urn:microsoft.com/office/officeart/2005/8/layout/lProcess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1BF43B-793F-4193-8949-821C582FA593}" type="doc">
      <dgm:prSet loTypeId="urn:microsoft.com/office/officeart/2005/8/layout/lProcess1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6C8D676-3A92-4D0C-B9B8-0E98A94A4B59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ВМ</a:t>
          </a:r>
          <a:endParaRPr lang="ru-RU" sz="2000" dirty="0"/>
        </a:p>
      </dgm:t>
    </dgm:pt>
    <dgm:pt modelId="{5FC05B49-DF10-48F1-9080-59A288503E2A}" type="parTrans" cxnId="{8D70197A-FE46-40E0-9547-4EE9AF9489FC}">
      <dgm:prSet/>
      <dgm:spPr/>
      <dgm:t>
        <a:bodyPr/>
        <a:lstStyle/>
        <a:p>
          <a:endParaRPr lang="ru-RU"/>
        </a:p>
      </dgm:t>
    </dgm:pt>
    <dgm:pt modelId="{DB423802-EA22-4F94-A9B6-AB3CEBD2BB5D}" type="sibTrans" cxnId="{8D70197A-FE46-40E0-9547-4EE9AF9489FC}">
      <dgm:prSet/>
      <dgm:spPr/>
      <dgm:t>
        <a:bodyPr/>
        <a:lstStyle/>
        <a:p>
          <a:endParaRPr lang="ru-RU"/>
        </a:p>
      </dgm:t>
    </dgm:pt>
    <dgm:pt modelId="{6D0F9659-A37B-426F-B515-0E529C83C9E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ts val="2000"/>
            </a:lnSpc>
          </a:pPr>
          <a:r>
            <a:rPr lang="en-US" sz="2000" dirty="0" smtClean="0"/>
            <a:t>t°</a:t>
          </a:r>
          <a:r>
            <a:rPr lang="ru-RU" sz="2000" dirty="0" smtClean="0"/>
            <a:t> зимой</a:t>
          </a:r>
          <a:r>
            <a:rPr lang="en-US" sz="2000" dirty="0" smtClean="0"/>
            <a:t> </a:t>
          </a:r>
          <a:endParaRPr lang="ru-RU" sz="2500" dirty="0"/>
        </a:p>
      </dgm:t>
    </dgm:pt>
    <dgm:pt modelId="{04669B7F-A574-43B6-BF85-4465E3506A20}" type="parTrans" cxnId="{22569E2A-3BAF-4981-A3EF-DB83D1360E1B}">
      <dgm:prSet/>
      <dgm:spPr/>
      <dgm:t>
        <a:bodyPr/>
        <a:lstStyle/>
        <a:p>
          <a:endParaRPr lang="ru-RU"/>
        </a:p>
      </dgm:t>
    </dgm:pt>
    <dgm:pt modelId="{BC2344FC-32F7-4829-92DA-7B96BCB4EAFD}" type="sibTrans" cxnId="{22569E2A-3BAF-4981-A3EF-DB83D1360E1B}">
      <dgm:prSet/>
      <dgm:spPr/>
      <dgm:t>
        <a:bodyPr/>
        <a:lstStyle/>
        <a:p>
          <a:endParaRPr lang="ru-RU"/>
        </a:p>
      </dgm:t>
    </dgm:pt>
    <dgm:pt modelId="{E6A25E39-42F0-4F9A-A1B9-5FE4D2DBEFC1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t°  </a:t>
          </a:r>
          <a:r>
            <a:rPr lang="ru-RU" dirty="0" smtClean="0"/>
            <a:t>летом</a:t>
          </a:r>
          <a:r>
            <a:rPr lang="en-US" dirty="0" smtClean="0"/>
            <a:t> </a:t>
          </a:r>
          <a:endParaRPr lang="ru-RU" dirty="0"/>
        </a:p>
      </dgm:t>
    </dgm:pt>
    <dgm:pt modelId="{E23393E9-99BB-468F-A9F9-E355963E0274}" type="parTrans" cxnId="{198D61EF-D2CA-4F47-99EA-48772E159F84}">
      <dgm:prSet/>
      <dgm:spPr/>
      <dgm:t>
        <a:bodyPr/>
        <a:lstStyle/>
        <a:p>
          <a:endParaRPr lang="ru-RU"/>
        </a:p>
      </dgm:t>
    </dgm:pt>
    <dgm:pt modelId="{3B2D7940-3B74-46B1-A4B2-471A0526408B}" type="sibTrans" cxnId="{198D61EF-D2CA-4F47-99EA-48772E159F84}">
      <dgm:prSet/>
      <dgm:spPr/>
      <dgm:t>
        <a:bodyPr/>
        <a:lstStyle/>
        <a:p>
          <a:endParaRPr lang="ru-RU"/>
        </a:p>
      </dgm:t>
    </dgm:pt>
    <dgm:pt modelId="{D4BB0F40-B2AA-484B-B512-565135334A9F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Осадки </a:t>
          </a:r>
          <a:endParaRPr lang="ru-RU" dirty="0"/>
        </a:p>
      </dgm:t>
    </dgm:pt>
    <dgm:pt modelId="{BF7BA38D-16E9-44A1-AC7E-CC7C5DFE5C9C}" type="parTrans" cxnId="{EA813B05-7707-4164-8533-41E44417BFB8}">
      <dgm:prSet/>
      <dgm:spPr/>
      <dgm:t>
        <a:bodyPr/>
        <a:lstStyle/>
        <a:p>
          <a:endParaRPr lang="ru-RU"/>
        </a:p>
      </dgm:t>
    </dgm:pt>
    <dgm:pt modelId="{5FCEA0B7-22DA-4596-BAC4-48495735916F}" type="sibTrans" cxnId="{EA813B05-7707-4164-8533-41E44417BFB8}">
      <dgm:prSet/>
      <dgm:spPr/>
      <dgm:t>
        <a:bodyPr/>
        <a:lstStyle/>
        <a:p>
          <a:endParaRPr lang="ru-RU"/>
        </a:p>
      </dgm:t>
    </dgm:pt>
    <dgm:pt modelId="{2E030517-7379-4F4C-9A3A-20F9790A639A}" type="pres">
      <dgm:prSet presAssocID="{331BF43B-793F-4193-8949-821C582FA5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212DF8-73C8-4974-8686-B71CC5D1C708}" type="pres">
      <dgm:prSet presAssocID="{56C8D676-3A92-4D0C-B9B8-0E98A94A4B59}" presName="vertFlow" presStyleCnt="0"/>
      <dgm:spPr/>
    </dgm:pt>
    <dgm:pt modelId="{ECC423FF-DC39-4DE2-9FBF-1BA19881567C}" type="pres">
      <dgm:prSet presAssocID="{56C8D676-3A92-4D0C-B9B8-0E98A94A4B59}" presName="header" presStyleLbl="node1" presStyleIdx="0" presStyleCnt="4"/>
      <dgm:spPr/>
      <dgm:t>
        <a:bodyPr/>
        <a:lstStyle/>
        <a:p>
          <a:endParaRPr lang="ru-RU"/>
        </a:p>
      </dgm:t>
    </dgm:pt>
    <dgm:pt modelId="{386CB79F-5C2D-4D1C-A5D8-C3E8E6AB30A5}" type="pres">
      <dgm:prSet presAssocID="{56C8D676-3A92-4D0C-B9B8-0E98A94A4B59}" presName="hSp" presStyleCnt="0"/>
      <dgm:spPr/>
    </dgm:pt>
    <dgm:pt modelId="{8E233329-EF36-4518-BC15-00B79D320E7E}" type="pres">
      <dgm:prSet presAssocID="{6D0F9659-A37B-426F-B515-0E529C83C9E7}" presName="vertFlow" presStyleCnt="0"/>
      <dgm:spPr/>
    </dgm:pt>
    <dgm:pt modelId="{0633ABED-7217-4D84-813F-78663F4848B3}" type="pres">
      <dgm:prSet presAssocID="{6D0F9659-A37B-426F-B515-0E529C83C9E7}" presName="header" presStyleLbl="node1" presStyleIdx="1" presStyleCnt="4"/>
      <dgm:spPr/>
      <dgm:t>
        <a:bodyPr/>
        <a:lstStyle/>
        <a:p>
          <a:endParaRPr lang="ru-RU"/>
        </a:p>
      </dgm:t>
    </dgm:pt>
    <dgm:pt modelId="{8A0B6066-A3C0-4A6D-8FB7-D6E5C2501403}" type="pres">
      <dgm:prSet presAssocID="{6D0F9659-A37B-426F-B515-0E529C83C9E7}" presName="hSp" presStyleCnt="0"/>
      <dgm:spPr/>
    </dgm:pt>
    <dgm:pt modelId="{DD0D94AE-A549-4F39-8FB2-498002B0BA61}" type="pres">
      <dgm:prSet presAssocID="{E6A25E39-42F0-4F9A-A1B9-5FE4D2DBEFC1}" presName="vertFlow" presStyleCnt="0"/>
      <dgm:spPr/>
    </dgm:pt>
    <dgm:pt modelId="{65ED7F82-AA3A-49C7-B1AE-A127DCDCCC56}" type="pres">
      <dgm:prSet presAssocID="{E6A25E39-42F0-4F9A-A1B9-5FE4D2DBEFC1}" presName="header" presStyleLbl="node1" presStyleIdx="2" presStyleCnt="4"/>
      <dgm:spPr/>
      <dgm:t>
        <a:bodyPr/>
        <a:lstStyle/>
        <a:p>
          <a:endParaRPr lang="ru-RU"/>
        </a:p>
      </dgm:t>
    </dgm:pt>
    <dgm:pt modelId="{53C31B48-942D-42D0-902F-8B9C23FD6A3F}" type="pres">
      <dgm:prSet presAssocID="{E6A25E39-42F0-4F9A-A1B9-5FE4D2DBEFC1}" presName="hSp" presStyleCnt="0"/>
      <dgm:spPr/>
    </dgm:pt>
    <dgm:pt modelId="{C19CE410-15F5-49E8-91E1-9B803ACEE163}" type="pres">
      <dgm:prSet presAssocID="{D4BB0F40-B2AA-484B-B512-565135334A9F}" presName="vertFlow" presStyleCnt="0"/>
      <dgm:spPr/>
    </dgm:pt>
    <dgm:pt modelId="{06EF1693-203A-41F4-B042-1182680C4DE8}" type="pres">
      <dgm:prSet presAssocID="{D4BB0F40-B2AA-484B-B512-565135334A9F}" presName="header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22569E2A-3BAF-4981-A3EF-DB83D1360E1B}" srcId="{331BF43B-793F-4193-8949-821C582FA593}" destId="{6D0F9659-A37B-426F-B515-0E529C83C9E7}" srcOrd="1" destOrd="0" parTransId="{04669B7F-A574-43B6-BF85-4465E3506A20}" sibTransId="{BC2344FC-32F7-4829-92DA-7B96BCB4EAFD}"/>
    <dgm:cxn modelId="{EA813B05-7707-4164-8533-41E44417BFB8}" srcId="{331BF43B-793F-4193-8949-821C582FA593}" destId="{D4BB0F40-B2AA-484B-B512-565135334A9F}" srcOrd="3" destOrd="0" parTransId="{BF7BA38D-16E9-44A1-AC7E-CC7C5DFE5C9C}" sibTransId="{5FCEA0B7-22DA-4596-BAC4-48495735916F}"/>
    <dgm:cxn modelId="{349B5F8A-3D48-4DAC-8B8B-71D8E7A8C07F}" type="presOf" srcId="{331BF43B-793F-4193-8949-821C582FA593}" destId="{2E030517-7379-4F4C-9A3A-20F9790A639A}" srcOrd="0" destOrd="0" presId="urn:microsoft.com/office/officeart/2005/8/layout/lProcess1"/>
    <dgm:cxn modelId="{84B2EB89-22BA-4DEB-AD4E-0870F9E1F8E8}" type="presOf" srcId="{E6A25E39-42F0-4F9A-A1B9-5FE4D2DBEFC1}" destId="{65ED7F82-AA3A-49C7-B1AE-A127DCDCCC56}" srcOrd="0" destOrd="0" presId="urn:microsoft.com/office/officeart/2005/8/layout/lProcess1"/>
    <dgm:cxn modelId="{B04793C9-6D3C-4B9B-A547-70D1383799B2}" type="presOf" srcId="{D4BB0F40-B2AA-484B-B512-565135334A9F}" destId="{06EF1693-203A-41F4-B042-1182680C4DE8}" srcOrd="0" destOrd="0" presId="urn:microsoft.com/office/officeart/2005/8/layout/lProcess1"/>
    <dgm:cxn modelId="{198D61EF-D2CA-4F47-99EA-48772E159F84}" srcId="{331BF43B-793F-4193-8949-821C582FA593}" destId="{E6A25E39-42F0-4F9A-A1B9-5FE4D2DBEFC1}" srcOrd="2" destOrd="0" parTransId="{E23393E9-99BB-468F-A9F9-E355963E0274}" sibTransId="{3B2D7940-3B74-46B1-A4B2-471A0526408B}"/>
    <dgm:cxn modelId="{2301064F-5E39-4F01-A08B-6D37EA0C51FC}" type="presOf" srcId="{6D0F9659-A37B-426F-B515-0E529C83C9E7}" destId="{0633ABED-7217-4D84-813F-78663F4848B3}" srcOrd="0" destOrd="0" presId="urn:microsoft.com/office/officeart/2005/8/layout/lProcess1"/>
    <dgm:cxn modelId="{D7A87D92-F432-4CA7-8D00-EBD494E7810E}" type="presOf" srcId="{56C8D676-3A92-4D0C-B9B8-0E98A94A4B59}" destId="{ECC423FF-DC39-4DE2-9FBF-1BA19881567C}" srcOrd="0" destOrd="0" presId="urn:microsoft.com/office/officeart/2005/8/layout/lProcess1"/>
    <dgm:cxn modelId="{8D70197A-FE46-40E0-9547-4EE9AF9489FC}" srcId="{331BF43B-793F-4193-8949-821C582FA593}" destId="{56C8D676-3A92-4D0C-B9B8-0E98A94A4B59}" srcOrd="0" destOrd="0" parTransId="{5FC05B49-DF10-48F1-9080-59A288503E2A}" sibTransId="{DB423802-EA22-4F94-A9B6-AB3CEBD2BB5D}"/>
    <dgm:cxn modelId="{49B9EBF7-0E64-424C-BDBA-E72AE5A26887}" type="presParOf" srcId="{2E030517-7379-4F4C-9A3A-20F9790A639A}" destId="{0B212DF8-73C8-4974-8686-B71CC5D1C708}" srcOrd="0" destOrd="0" presId="urn:microsoft.com/office/officeart/2005/8/layout/lProcess1"/>
    <dgm:cxn modelId="{77FF70C6-7DEC-4BC0-93A6-4E505276E506}" type="presParOf" srcId="{0B212DF8-73C8-4974-8686-B71CC5D1C708}" destId="{ECC423FF-DC39-4DE2-9FBF-1BA19881567C}" srcOrd="0" destOrd="0" presId="urn:microsoft.com/office/officeart/2005/8/layout/lProcess1"/>
    <dgm:cxn modelId="{29C36F98-316F-4419-A4F2-FB30E072C496}" type="presParOf" srcId="{2E030517-7379-4F4C-9A3A-20F9790A639A}" destId="{386CB79F-5C2D-4D1C-A5D8-C3E8E6AB30A5}" srcOrd="1" destOrd="0" presId="urn:microsoft.com/office/officeart/2005/8/layout/lProcess1"/>
    <dgm:cxn modelId="{79A48C1F-C181-48F2-B663-B2999610863F}" type="presParOf" srcId="{2E030517-7379-4F4C-9A3A-20F9790A639A}" destId="{8E233329-EF36-4518-BC15-00B79D320E7E}" srcOrd="2" destOrd="0" presId="urn:microsoft.com/office/officeart/2005/8/layout/lProcess1"/>
    <dgm:cxn modelId="{28A0A341-1A19-4AE9-90FE-0C773CBAAD3E}" type="presParOf" srcId="{8E233329-EF36-4518-BC15-00B79D320E7E}" destId="{0633ABED-7217-4D84-813F-78663F4848B3}" srcOrd="0" destOrd="0" presId="urn:microsoft.com/office/officeart/2005/8/layout/lProcess1"/>
    <dgm:cxn modelId="{F3E39668-CC8E-405B-8D2E-3BD442E15938}" type="presParOf" srcId="{2E030517-7379-4F4C-9A3A-20F9790A639A}" destId="{8A0B6066-A3C0-4A6D-8FB7-D6E5C2501403}" srcOrd="3" destOrd="0" presId="urn:microsoft.com/office/officeart/2005/8/layout/lProcess1"/>
    <dgm:cxn modelId="{8D5A2137-E4C9-4157-B5E8-27590AD35DA5}" type="presParOf" srcId="{2E030517-7379-4F4C-9A3A-20F9790A639A}" destId="{DD0D94AE-A549-4F39-8FB2-498002B0BA61}" srcOrd="4" destOrd="0" presId="urn:microsoft.com/office/officeart/2005/8/layout/lProcess1"/>
    <dgm:cxn modelId="{999A2C94-8F39-4C02-B304-3217C13562A9}" type="presParOf" srcId="{DD0D94AE-A549-4F39-8FB2-498002B0BA61}" destId="{65ED7F82-AA3A-49C7-B1AE-A127DCDCCC56}" srcOrd="0" destOrd="0" presId="urn:microsoft.com/office/officeart/2005/8/layout/lProcess1"/>
    <dgm:cxn modelId="{43899877-96F9-48D8-9E65-289FCC253D28}" type="presParOf" srcId="{2E030517-7379-4F4C-9A3A-20F9790A639A}" destId="{53C31B48-942D-42D0-902F-8B9C23FD6A3F}" srcOrd="5" destOrd="0" presId="urn:microsoft.com/office/officeart/2005/8/layout/lProcess1"/>
    <dgm:cxn modelId="{83E7DB91-F0EE-4B3D-ACC9-AFB6214598C5}" type="presParOf" srcId="{2E030517-7379-4F4C-9A3A-20F9790A639A}" destId="{C19CE410-15F5-49E8-91E1-9B803ACEE163}" srcOrd="6" destOrd="0" presId="urn:microsoft.com/office/officeart/2005/8/layout/lProcess1"/>
    <dgm:cxn modelId="{CC6F0BBA-0ECE-4D27-8854-9EE79BF799C7}" type="presParOf" srcId="{C19CE410-15F5-49E8-91E1-9B803ACEE163}" destId="{06EF1693-203A-41F4-B042-1182680C4DE8}" srcOrd="0" destOrd="0" presId="urn:microsoft.com/office/officeart/2005/8/layout/lProcess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407DD3D-0CBD-4BD9-83B4-A8AD39CB9066}" type="doc">
      <dgm:prSet loTypeId="urn:microsoft.com/office/officeart/2005/8/layout/p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54051B-FD3E-4A2D-BCC7-6579897004FC}">
      <dgm:prSet phldrT="[Текст]" custT="1"/>
      <dgm:spPr/>
      <dgm:t>
        <a:bodyPr/>
        <a:lstStyle/>
        <a:p>
          <a:r>
            <a:rPr lang="ru-RU" sz="2400" dirty="0" smtClean="0"/>
            <a:t>1</a:t>
          </a:r>
          <a:endParaRPr lang="ru-RU" sz="2400" dirty="0"/>
        </a:p>
      </dgm:t>
    </dgm:pt>
    <dgm:pt modelId="{14B380FC-D47F-4C29-A17A-1F9A9A8EB100}" type="parTrans" cxnId="{9008E9AB-9CD8-437C-BEC7-8E96E1E399D6}">
      <dgm:prSet/>
      <dgm:spPr/>
      <dgm:t>
        <a:bodyPr/>
        <a:lstStyle/>
        <a:p>
          <a:endParaRPr lang="ru-RU"/>
        </a:p>
      </dgm:t>
    </dgm:pt>
    <dgm:pt modelId="{0BEDB949-0A63-4E0D-B97E-4B2F89E79F87}" type="sibTrans" cxnId="{9008E9AB-9CD8-437C-BEC7-8E96E1E399D6}">
      <dgm:prSet/>
      <dgm:spPr/>
      <dgm:t>
        <a:bodyPr/>
        <a:lstStyle/>
        <a:p>
          <a:endParaRPr lang="ru-RU"/>
        </a:p>
      </dgm:t>
    </dgm:pt>
    <dgm:pt modelId="{89E7DE58-BC2E-46B1-9608-48BB3BAEB01D}">
      <dgm:prSet phldrT="[Текст]" custT="1"/>
      <dgm:spPr/>
      <dgm:t>
        <a:bodyPr tIns="360000"/>
        <a:lstStyle/>
        <a:p>
          <a:r>
            <a:rPr lang="ru-RU" sz="2400" dirty="0" smtClean="0"/>
            <a:t>4</a:t>
          </a:r>
          <a:endParaRPr lang="ru-RU" sz="2400" dirty="0"/>
        </a:p>
      </dgm:t>
    </dgm:pt>
    <dgm:pt modelId="{B58A1AD4-4A28-4155-A60C-161760DAB4C5}" type="parTrans" cxnId="{2AD25BF2-EE3D-453F-B14A-BEC373C205CB}">
      <dgm:prSet/>
      <dgm:spPr/>
      <dgm:t>
        <a:bodyPr/>
        <a:lstStyle/>
        <a:p>
          <a:endParaRPr lang="ru-RU"/>
        </a:p>
      </dgm:t>
    </dgm:pt>
    <dgm:pt modelId="{D5ED2E57-87CB-46E9-93CF-025EFAEE47F1}" type="sibTrans" cxnId="{2AD25BF2-EE3D-453F-B14A-BEC373C205CB}">
      <dgm:prSet/>
      <dgm:spPr/>
      <dgm:t>
        <a:bodyPr/>
        <a:lstStyle/>
        <a:p>
          <a:endParaRPr lang="ru-RU"/>
        </a:p>
      </dgm:t>
    </dgm:pt>
    <dgm:pt modelId="{D319ED94-90B9-400B-9006-78325BBF8E07}">
      <dgm:prSet phldrT="[Текст]" custT="1"/>
      <dgm:spPr/>
      <dgm:t>
        <a:bodyPr tIns="360000"/>
        <a:lstStyle/>
        <a:p>
          <a:r>
            <a:rPr lang="ru-RU" sz="2400" dirty="0" smtClean="0"/>
            <a:t>5</a:t>
          </a:r>
          <a:endParaRPr lang="ru-RU" sz="2400" dirty="0"/>
        </a:p>
      </dgm:t>
    </dgm:pt>
    <dgm:pt modelId="{BF2EAF17-84B8-416B-A032-0786D92AF4E3}" type="parTrans" cxnId="{67EA9C30-2365-483F-B80B-1ED2026C889B}">
      <dgm:prSet/>
      <dgm:spPr/>
      <dgm:t>
        <a:bodyPr/>
        <a:lstStyle/>
        <a:p>
          <a:endParaRPr lang="ru-RU"/>
        </a:p>
      </dgm:t>
    </dgm:pt>
    <dgm:pt modelId="{F794E0ED-7C2E-4928-BE37-1745504111F7}" type="sibTrans" cxnId="{67EA9C30-2365-483F-B80B-1ED2026C889B}">
      <dgm:prSet/>
      <dgm:spPr/>
      <dgm:t>
        <a:bodyPr/>
        <a:lstStyle/>
        <a:p>
          <a:endParaRPr lang="ru-RU"/>
        </a:p>
      </dgm:t>
    </dgm:pt>
    <dgm:pt modelId="{96432CE3-CE48-4103-ADD5-8F719E038A75}">
      <dgm:prSet phldrT="[Текст]" custT="1"/>
      <dgm:spPr/>
      <dgm:t>
        <a:bodyPr tIns="360000"/>
        <a:lstStyle/>
        <a:p>
          <a:r>
            <a:rPr lang="ru-RU" sz="2400" dirty="0" smtClean="0"/>
            <a:t>6</a:t>
          </a:r>
          <a:endParaRPr lang="ru-RU" sz="2400" dirty="0"/>
        </a:p>
      </dgm:t>
    </dgm:pt>
    <dgm:pt modelId="{80A63309-D04D-4BDB-B5B2-C7821D5F8DDA}" type="parTrans" cxnId="{60B930AA-F298-464D-B7F6-EE6BE78E3BF4}">
      <dgm:prSet/>
      <dgm:spPr/>
      <dgm:t>
        <a:bodyPr/>
        <a:lstStyle/>
        <a:p>
          <a:endParaRPr lang="ru-RU"/>
        </a:p>
      </dgm:t>
    </dgm:pt>
    <dgm:pt modelId="{066EE298-51F6-4B2F-BA6B-3BD694119857}" type="sibTrans" cxnId="{60B930AA-F298-464D-B7F6-EE6BE78E3BF4}">
      <dgm:prSet/>
      <dgm:spPr/>
      <dgm:t>
        <a:bodyPr/>
        <a:lstStyle/>
        <a:p>
          <a:endParaRPr lang="ru-RU"/>
        </a:p>
      </dgm:t>
    </dgm:pt>
    <dgm:pt modelId="{0854FF38-5FEA-41C2-90DA-BCAC1B1DD2E7}">
      <dgm:prSet custT="1"/>
      <dgm:spPr/>
      <dgm:t>
        <a:bodyPr/>
        <a:lstStyle/>
        <a:p>
          <a:r>
            <a:rPr lang="ru-RU" sz="2400" dirty="0" smtClean="0"/>
            <a:t>2</a:t>
          </a:r>
          <a:endParaRPr lang="ru-RU" sz="2400" dirty="0"/>
        </a:p>
      </dgm:t>
    </dgm:pt>
    <dgm:pt modelId="{E5430307-E5B4-4637-B334-A270C5D43494}" type="parTrans" cxnId="{EDA3A431-2240-40C5-B8BA-7C24EEB0DC03}">
      <dgm:prSet/>
      <dgm:spPr/>
      <dgm:t>
        <a:bodyPr/>
        <a:lstStyle/>
        <a:p>
          <a:endParaRPr lang="ru-RU"/>
        </a:p>
      </dgm:t>
    </dgm:pt>
    <dgm:pt modelId="{8770C8E3-92CE-4713-B237-CF3A8752371E}" type="sibTrans" cxnId="{EDA3A431-2240-40C5-B8BA-7C24EEB0DC03}">
      <dgm:prSet/>
      <dgm:spPr/>
      <dgm:t>
        <a:bodyPr/>
        <a:lstStyle/>
        <a:p>
          <a:endParaRPr lang="ru-RU"/>
        </a:p>
      </dgm:t>
    </dgm:pt>
    <dgm:pt modelId="{47B89ACE-2455-4188-ADBB-6F9689E8B577}">
      <dgm:prSet custT="1"/>
      <dgm:spPr/>
      <dgm:t>
        <a:bodyPr/>
        <a:lstStyle/>
        <a:p>
          <a:r>
            <a:rPr lang="ru-RU" sz="2400" dirty="0" smtClean="0"/>
            <a:t>3</a:t>
          </a:r>
          <a:endParaRPr lang="ru-RU" sz="2400" dirty="0"/>
        </a:p>
      </dgm:t>
    </dgm:pt>
    <dgm:pt modelId="{D995E50E-E3DB-46D3-BC13-4D2738E3ABD1}" type="parTrans" cxnId="{ABF4C5B2-6B3B-4180-8F09-0F02DDAD445B}">
      <dgm:prSet/>
      <dgm:spPr/>
      <dgm:t>
        <a:bodyPr/>
        <a:lstStyle/>
        <a:p>
          <a:endParaRPr lang="ru-RU"/>
        </a:p>
      </dgm:t>
    </dgm:pt>
    <dgm:pt modelId="{45BD277B-C7EA-4A00-B14F-CC3F988857E4}" type="sibTrans" cxnId="{ABF4C5B2-6B3B-4180-8F09-0F02DDAD445B}">
      <dgm:prSet/>
      <dgm:spPr/>
      <dgm:t>
        <a:bodyPr/>
        <a:lstStyle/>
        <a:p>
          <a:endParaRPr lang="ru-RU"/>
        </a:p>
      </dgm:t>
    </dgm:pt>
    <dgm:pt modelId="{F1047916-2A8F-44F8-89B5-032D187290E5}" type="pres">
      <dgm:prSet presAssocID="{1407DD3D-0CBD-4BD9-83B4-A8AD39CB906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98150F-54F5-4D2E-A94F-2628A99F1F9C}" type="pres">
      <dgm:prSet presAssocID="{E554051B-FD3E-4A2D-BCC7-6579897004FC}" presName="compNode" presStyleCnt="0"/>
      <dgm:spPr/>
    </dgm:pt>
    <dgm:pt modelId="{7F504D5F-1ACD-4CD2-B2DB-B82B566CC103}" type="pres">
      <dgm:prSet presAssocID="{E554051B-FD3E-4A2D-BCC7-6579897004FC}" presName="pictRect" presStyleLbl="node1" presStyleIdx="0" presStyleCnt="6" custScaleX="125235" custScaleY="169695" custLinFactNeighborX="-25584" custLinFactNeighborY="-154"/>
      <dgm:spPr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8F920F9-3AEA-440D-A009-226B85ED501B}" type="pres">
      <dgm:prSet presAssocID="{E554051B-FD3E-4A2D-BCC7-6579897004FC}" presName="textRect" presStyleLbl="revTx" presStyleIdx="0" presStyleCnt="6" custLinFactNeighborX="-12410" custLinFactNeighborY="41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E0552-94A0-4557-A7DF-337F14CD7907}" type="pres">
      <dgm:prSet presAssocID="{0BEDB949-0A63-4E0D-B97E-4B2F89E79F8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4CFDBD1-E8A0-4267-9C3A-79E6D4AF89AE}" type="pres">
      <dgm:prSet presAssocID="{0854FF38-5FEA-41C2-90DA-BCAC1B1DD2E7}" presName="compNode" presStyleCnt="0"/>
      <dgm:spPr/>
    </dgm:pt>
    <dgm:pt modelId="{75CD022B-6786-48B9-81B3-6DBB5398CE10}" type="pres">
      <dgm:prSet presAssocID="{0854FF38-5FEA-41C2-90DA-BCAC1B1DD2E7}" presName="pictRect" presStyleLbl="node1" presStyleIdx="1" presStyleCnt="6" custScaleX="125235" custScaleY="169695"/>
      <dgm:spPr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7A179E2-971A-41B2-A8B1-1BD674842878}" type="pres">
      <dgm:prSet presAssocID="{0854FF38-5FEA-41C2-90DA-BCAC1B1DD2E7}" presName="textRect" presStyleLbl="revTx" presStyleIdx="1" presStyleCnt="6" custLinFactNeighborX="1097" custLinFactNeighborY="41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794DC6-7D47-4B15-B138-ADD5515A54B5}" type="pres">
      <dgm:prSet presAssocID="{8770C8E3-92CE-4713-B237-CF3A8752371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D0D6CB0-18E8-4317-AF89-D936ED7B381E}" type="pres">
      <dgm:prSet presAssocID="{47B89ACE-2455-4188-ADBB-6F9689E8B577}" presName="compNode" presStyleCnt="0"/>
      <dgm:spPr/>
    </dgm:pt>
    <dgm:pt modelId="{C41F6C79-E179-4C08-B691-1E1FFCA896C5}" type="pres">
      <dgm:prSet presAssocID="{47B89ACE-2455-4188-ADBB-6F9689E8B577}" presName="pictRect" presStyleLbl="node1" presStyleIdx="2" presStyleCnt="6" custScaleX="125235" custScaleY="169695" custLinFactNeighborX="27779" custLinFactNeighborY="-154"/>
      <dgm:spPr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CECC12B-F1EF-46D2-B3DF-9B3AE50F6DD8}" type="pres">
      <dgm:prSet presAssocID="{47B89ACE-2455-4188-ADBB-6F9689E8B577}" presName="textRect" presStyleLbl="revTx" presStyleIdx="2" presStyleCnt="6" custLinFactNeighborX="6564" custLinFactNeighborY="41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85094C-7BA2-4D89-B07F-B25152AACB26}" type="pres">
      <dgm:prSet presAssocID="{45BD277B-C7EA-4A00-B14F-CC3F988857E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66FF903-EE83-432B-A874-F754E7B4C7F6}" type="pres">
      <dgm:prSet presAssocID="{89E7DE58-BC2E-46B1-9608-48BB3BAEB01D}" presName="compNode" presStyleCnt="0"/>
      <dgm:spPr/>
    </dgm:pt>
    <dgm:pt modelId="{81C3CACF-3DE8-46C9-A261-AA9D28F2D340}" type="pres">
      <dgm:prSet presAssocID="{89E7DE58-BC2E-46B1-9608-48BB3BAEB01D}" presName="pictRect" presStyleLbl="node1" presStyleIdx="3" presStyleCnt="6" custScaleX="125235" custScaleY="169695" custLinFactNeighborX="-9728" custLinFactNeighborY="-4980"/>
      <dgm:spPr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33AC806-DCB5-45CF-B086-0D792E1EB3B0}" type="pres">
      <dgm:prSet presAssocID="{89E7DE58-BC2E-46B1-9608-48BB3BAEB01D}" presName="textRect" presStyleLbl="revTx" presStyleIdx="3" presStyleCnt="6" custLinFactNeighborX="-10292" custLinFactNeighborY="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6B25B2-D16E-4B72-ABE0-69BB23F476A3}" type="pres">
      <dgm:prSet presAssocID="{D5ED2E57-87CB-46E9-93CF-025EFAEE47F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EC73BBC-8BD5-4B81-B6DF-5DD97A1B47FA}" type="pres">
      <dgm:prSet presAssocID="{D319ED94-90B9-400B-9006-78325BBF8E07}" presName="compNode" presStyleCnt="0"/>
      <dgm:spPr/>
    </dgm:pt>
    <dgm:pt modelId="{EEAA4F86-4061-4514-84F3-5E3287ABE8DB}" type="pres">
      <dgm:prSet presAssocID="{D319ED94-90B9-400B-9006-78325BBF8E07}" presName="pictRect" presStyleLbl="node1" presStyleIdx="4" presStyleCnt="6" custScaleX="125235" custScaleY="169695" custLinFactNeighborY="-5836"/>
      <dgm:spPr>
        <a:prstGeom prst="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D3A1C513-EB07-4E1F-AA58-9DA260DEAA46}" type="pres">
      <dgm:prSet presAssocID="{D319ED94-90B9-400B-9006-78325BBF8E07}" presName="textRect" presStyleLbl="revTx" presStyleIdx="4" presStyleCnt="6" custLinFactNeighborX="-885" custLinFactNeighborY="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C933A1-3F0E-43C1-B15E-8D735722ABC7}" type="pres">
      <dgm:prSet presAssocID="{F794E0ED-7C2E-4928-BE37-1745504111F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2494DF2-6ECA-4B85-AF64-EE608A11C1CB}" type="pres">
      <dgm:prSet presAssocID="{96432CE3-CE48-4103-ADD5-8F719E038A75}" presName="compNode" presStyleCnt="0"/>
      <dgm:spPr/>
    </dgm:pt>
    <dgm:pt modelId="{4A2E1189-B3DA-420C-AC65-927C057178DE}" type="pres">
      <dgm:prSet presAssocID="{96432CE3-CE48-4103-ADD5-8F719E038A75}" presName="pictRect" presStyleLbl="node1" presStyleIdx="5" presStyleCnt="6" custScaleX="125235" custScaleY="169695" custLinFactNeighborX="9728" custLinFactNeighborY="-4980"/>
      <dgm:spPr>
        <a:prstGeom prst="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C110BAF-59E3-4925-A577-B34A004B4595}" type="pres">
      <dgm:prSet presAssocID="{96432CE3-CE48-4103-ADD5-8F719E038A75}" presName="textRect" presStyleLbl="revTx" presStyleIdx="5" presStyleCnt="6" custLinFactNeighborX="487" custLinFactNeighborY="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69B800-3918-47AD-A809-A5759C5AE738}" type="presOf" srcId="{8770C8E3-92CE-4713-B237-CF3A8752371E}" destId="{F2794DC6-7D47-4B15-B138-ADD5515A54B5}" srcOrd="0" destOrd="0" presId="urn:microsoft.com/office/officeart/2005/8/layout/pList1"/>
    <dgm:cxn modelId="{126C9B4D-A111-41E6-B529-302AC2D72298}" type="presOf" srcId="{0854FF38-5FEA-41C2-90DA-BCAC1B1DD2E7}" destId="{67A179E2-971A-41B2-A8B1-1BD674842878}" srcOrd="0" destOrd="0" presId="urn:microsoft.com/office/officeart/2005/8/layout/pList1"/>
    <dgm:cxn modelId="{67EA9C30-2365-483F-B80B-1ED2026C889B}" srcId="{1407DD3D-0CBD-4BD9-83B4-A8AD39CB9066}" destId="{D319ED94-90B9-400B-9006-78325BBF8E07}" srcOrd="4" destOrd="0" parTransId="{BF2EAF17-84B8-416B-A032-0786D92AF4E3}" sibTransId="{F794E0ED-7C2E-4928-BE37-1745504111F7}"/>
    <dgm:cxn modelId="{EDA3A431-2240-40C5-B8BA-7C24EEB0DC03}" srcId="{1407DD3D-0CBD-4BD9-83B4-A8AD39CB9066}" destId="{0854FF38-5FEA-41C2-90DA-BCAC1B1DD2E7}" srcOrd="1" destOrd="0" parTransId="{E5430307-E5B4-4637-B334-A270C5D43494}" sibTransId="{8770C8E3-92CE-4713-B237-CF3A8752371E}"/>
    <dgm:cxn modelId="{ABF4C5B2-6B3B-4180-8F09-0F02DDAD445B}" srcId="{1407DD3D-0CBD-4BD9-83B4-A8AD39CB9066}" destId="{47B89ACE-2455-4188-ADBB-6F9689E8B577}" srcOrd="2" destOrd="0" parTransId="{D995E50E-E3DB-46D3-BC13-4D2738E3ABD1}" sibTransId="{45BD277B-C7EA-4A00-B14F-CC3F988857E4}"/>
    <dgm:cxn modelId="{EF3F7A1A-79F8-45D9-AD3E-4C5CBF7CAF52}" type="presOf" srcId="{89E7DE58-BC2E-46B1-9608-48BB3BAEB01D}" destId="{433AC806-DCB5-45CF-B086-0D792E1EB3B0}" srcOrd="0" destOrd="0" presId="urn:microsoft.com/office/officeart/2005/8/layout/pList1"/>
    <dgm:cxn modelId="{25100C50-C57C-4CC7-B09E-5FA0A9A1983D}" type="presOf" srcId="{D319ED94-90B9-400B-9006-78325BBF8E07}" destId="{D3A1C513-EB07-4E1F-AA58-9DA260DEAA46}" srcOrd="0" destOrd="0" presId="urn:microsoft.com/office/officeart/2005/8/layout/pList1"/>
    <dgm:cxn modelId="{F0989119-CA76-4FDD-9DB5-2CDDA0989748}" type="presOf" srcId="{F794E0ED-7C2E-4928-BE37-1745504111F7}" destId="{9BC933A1-3F0E-43C1-B15E-8D735722ABC7}" srcOrd="0" destOrd="0" presId="urn:microsoft.com/office/officeart/2005/8/layout/pList1"/>
    <dgm:cxn modelId="{FBB95941-E400-47DC-98ED-A34E0DA695D1}" type="presOf" srcId="{96432CE3-CE48-4103-ADD5-8F719E038A75}" destId="{9C110BAF-59E3-4925-A577-B34A004B4595}" srcOrd="0" destOrd="0" presId="urn:microsoft.com/office/officeart/2005/8/layout/pList1"/>
    <dgm:cxn modelId="{66D3A053-69CD-49B5-A9F8-121BB6C84527}" type="presOf" srcId="{D5ED2E57-87CB-46E9-93CF-025EFAEE47F1}" destId="{B06B25B2-D16E-4B72-ABE0-69BB23F476A3}" srcOrd="0" destOrd="0" presId="urn:microsoft.com/office/officeart/2005/8/layout/pList1"/>
    <dgm:cxn modelId="{60B930AA-F298-464D-B7F6-EE6BE78E3BF4}" srcId="{1407DD3D-0CBD-4BD9-83B4-A8AD39CB9066}" destId="{96432CE3-CE48-4103-ADD5-8F719E038A75}" srcOrd="5" destOrd="0" parTransId="{80A63309-D04D-4BDB-B5B2-C7821D5F8DDA}" sibTransId="{066EE298-51F6-4B2F-BA6B-3BD694119857}"/>
    <dgm:cxn modelId="{2AD25BF2-EE3D-453F-B14A-BEC373C205CB}" srcId="{1407DD3D-0CBD-4BD9-83B4-A8AD39CB9066}" destId="{89E7DE58-BC2E-46B1-9608-48BB3BAEB01D}" srcOrd="3" destOrd="0" parTransId="{B58A1AD4-4A28-4155-A60C-161760DAB4C5}" sibTransId="{D5ED2E57-87CB-46E9-93CF-025EFAEE47F1}"/>
    <dgm:cxn modelId="{9008E9AB-9CD8-437C-BEC7-8E96E1E399D6}" srcId="{1407DD3D-0CBD-4BD9-83B4-A8AD39CB9066}" destId="{E554051B-FD3E-4A2D-BCC7-6579897004FC}" srcOrd="0" destOrd="0" parTransId="{14B380FC-D47F-4C29-A17A-1F9A9A8EB100}" sibTransId="{0BEDB949-0A63-4E0D-B97E-4B2F89E79F87}"/>
    <dgm:cxn modelId="{F7674842-188E-4EB9-8BFD-653FA4992AE9}" type="presOf" srcId="{E554051B-FD3E-4A2D-BCC7-6579897004FC}" destId="{68F920F9-3AEA-440D-A009-226B85ED501B}" srcOrd="0" destOrd="0" presId="urn:microsoft.com/office/officeart/2005/8/layout/pList1"/>
    <dgm:cxn modelId="{C1A46B8B-37CF-4B99-A273-F02BB37DFD70}" type="presOf" srcId="{45BD277B-C7EA-4A00-B14F-CC3F988857E4}" destId="{2285094C-7BA2-4D89-B07F-B25152AACB26}" srcOrd="0" destOrd="0" presId="urn:microsoft.com/office/officeart/2005/8/layout/pList1"/>
    <dgm:cxn modelId="{A5E5B922-646B-427A-B1FF-B25F166C52E2}" type="presOf" srcId="{1407DD3D-0CBD-4BD9-83B4-A8AD39CB9066}" destId="{F1047916-2A8F-44F8-89B5-032D187290E5}" srcOrd="0" destOrd="0" presId="urn:microsoft.com/office/officeart/2005/8/layout/pList1"/>
    <dgm:cxn modelId="{1C2CC075-0332-4F48-AA93-65BE197E0D9A}" type="presOf" srcId="{47B89ACE-2455-4188-ADBB-6F9689E8B577}" destId="{6CECC12B-F1EF-46D2-B3DF-9B3AE50F6DD8}" srcOrd="0" destOrd="0" presId="urn:microsoft.com/office/officeart/2005/8/layout/pList1"/>
    <dgm:cxn modelId="{563C5A04-519F-4D81-8040-83AB773DC337}" type="presOf" srcId="{0BEDB949-0A63-4E0D-B97E-4B2F89E79F87}" destId="{91BE0552-94A0-4557-A7DF-337F14CD7907}" srcOrd="0" destOrd="0" presId="urn:microsoft.com/office/officeart/2005/8/layout/pList1"/>
    <dgm:cxn modelId="{66B92D80-7ACB-42AD-8236-048940C309D0}" type="presParOf" srcId="{F1047916-2A8F-44F8-89B5-032D187290E5}" destId="{8C98150F-54F5-4D2E-A94F-2628A99F1F9C}" srcOrd="0" destOrd="0" presId="urn:microsoft.com/office/officeart/2005/8/layout/pList1"/>
    <dgm:cxn modelId="{C06D4154-61D5-4DD0-8722-AD7E05A8F01C}" type="presParOf" srcId="{8C98150F-54F5-4D2E-A94F-2628A99F1F9C}" destId="{7F504D5F-1ACD-4CD2-B2DB-B82B566CC103}" srcOrd="0" destOrd="0" presId="urn:microsoft.com/office/officeart/2005/8/layout/pList1"/>
    <dgm:cxn modelId="{C022F67F-36AE-4445-9023-BAC63CDA7E50}" type="presParOf" srcId="{8C98150F-54F5-4D2E-A94F-2628A99F1F9C}" destId="{68F920F9-3AEA-440D-A009-226B85ED501B}" srcOrd="1" destOrd="0" presId="urn:microsoft.com/office/officeart/2005/8/layout/pList1"/>
    <dgm:cxn modelId="{3A9E25DE-FE8A-4A54-B1C7-E8E6B02C8FBA}" type="presParOf" srcId="{F1047916-2A8F-44F8-89B5-032D187290E5}" destId="{91BE0552-94A0-4557-A7DF-337F14CD7907}" srcOrd="1" destOrd="0" presId="urn:microsoft.com/office/officeart/2005/8/layout/pList1"/>
    <dgm:cxn modelId="{FAD3068C-D91F-4AC8-9970-8BC9E8AAED15}" type="presParOf" srcId="{F1047916-2A8F-44F8-89B5-032D187290E5}" destId="{04CFDBD1-E8A0-4267-9C3A-79E6D4AF89AE}" srcOrd="2" destOrd="0" presId="urn:microsoft.com/office/officeart/2005/8/layout/pList1"/>
    <dgm:cxn modelId="{417A2649-8AFF-478D-B6D0-278DB69F99BC}" type="presParOf" srcId="{04CFDBD1-E8A0-4267-9C3A-79E6D4AF89AE}" destId="{75CD022B-6786-48B9-81B3-6DBB5398CE10}" srcOrd="0" destOrd="0" presId="urn:microsoft.com/office/officeart/2005/8/layout/pList1"/>
    <dgm:cxn modelId="{1EF44EC4-C28D-4669-A131-C56FD8E8EBCE}" type="presParOf" srcId="{04CFDBD1-E8A0-4267-9C3A-79E6D4AF89AE}" destId="{67A179E2-971A-41B2-A8B1-1BD674842878}" srcOrd="1" destOrd="0" presId="urn:microsoft.com/office/officeart/2005/8/layout/pList1"/>
    <dgm:cxn modelId="{66B8830E-5122-48F2-8000-7C10C54BEE2A}" type="presParOf" srcId="{F1047916-2A8F-44F8-89B5-032D187290E5}" destId="{F2794DC6-7D47-4B15-B138-ADD5515A54B5}" srcOrd="3" destOrd="0" presId="urn:microsoft.com/office/officeart/2005/8/layout/pList1"/>
    <dgm:cxn modelId="{3E5CA662-1074-43F6-B782-D7AB33AFBD9E}" type="presParOf" srcId="{F1047916-2A8F-44F8-89B5-032D187290E5}" destId="{5D0D6CB0-18E8-4317-AF89-D936ED7B381E}" srcOrd="4" destOrd="0" presId="urn:microsoft.com/office/officeart/2005/8/layout/pList1"/>
    <dgm:cxn modelId="{67DECEF6-1FEE-4650-B1CC-CC2A270BADA4}" type="presParOf" srcId="{5D0D6CB0-18E8-4317-AF89-D936ED7B381E}" destId="{C41F6C79-E179-4C08-B691-1E1FFCA896C5}" srcOrd="0" destOrd="0" presId="urn:microsoft.com/office/officeart/2005/8/layout/pList1"/>
    <dgm:cxn modelId="{442BE9D9-0510-47D3-85ED-270784A281C1}" type="presParOf" srcId="{5D0D6CB0-18E8-4317-AF89-D936ED7B381E}" destId="{6CECC12B-F1EF-46D2-B3DF-9B3AE50F6DD8}" srcOrd="1" destOrd="0" presId="urn:microsoft.com/office/officeart/2005/8/layout/pList1"/>
    <dgm:cxn modelId="{13D5AB6C-6698-4AAD-9452-2A949462257C}" type="presParOf" srcId="{F1047916-2A8F-44F8-89B5-032D187290E5}" destId="{2285094C-7BA2-4D89-B07F-B25152AACB26}" srcOrd="5" destOrd="0" presId="urn:microsoft.com/office/officeart/2005/8/layout/pList1"/>
    <dgm:cxn modelId="{CB820157-C283-4F7D-B871-95C0A01FDB4D}" type="presParOf" srcId="{F1047916-2A8F-44F8-89B5-032D187290E5}" destId="{B66FF903-EE83-432B-A874-F754E7B4C7F6}" srcOrd="6" destOrd="0" presId="urn:microsoft.com/office/officeart/2005/8/layout/pList1"/>
    <dgm:cxn modelId="{78965422-8908-469F-941C-30A93BF292E2}" type="presParOf" srcId="{B66FF903-EE83-432B-A874-F754E7B4C7F6}" destId="{81C3CACF-3DE8-46C9-A261-AA9D28F2D340}" srcOrd="0" destOrd="0" presId="urn:microsoft.com/office/officeart/2005/8/layout/pList1"/>
    <dgm:cxn modelId="{F93B852B-52BF-4B90-881E-835E628387E5}" type="presParOf" srcId="{B66FF903-EE83-432B-A874-F754E7B4C7F6}" destId="{433AC806-DCB5-45CF-B086-0D792E1EB3B0}" srcOrd="1" destOrd="0" presId="urn:microsoft.com/office/officeart/2005/8/layout/pList1"/>
    <dgm:cxn modelId="{607403C6-1742-4F26-BD6E-C4DFEA602E63}" type="presParOf" srcId="{F1047916-2A8F-44F8-89B5-032D187290E5}" destId="{B06B25B2-D16E-4B72-ABE0-69BB23F476A3}" srcOrd="7" destOrd="0" presId="urn:microsoft.com/office/officeart/2005/8/layout/pList1"/>
    <dgm:cxn modelId="{E68E8CF5-89BB-4943-B895-B79ADD63F676}" type="presParOf" srcId="{F1047916-2A8F-44F8-89B5-032D187290E5}" destId="{1EC73BBC-8BD5-4B81-B6DF-5DD97A1B47FA}" srcOrd="8" destOrd="0" presId="urn:microsoft.com/office/officeart/2005/8/layout/pList1"/>
    <dgm:cxn modelId="{EC7A4C46-99CF-4189-9CF4-E83D13F6F9DF}" type="presParOf" srcId="{1EC73BBC-8BD5-4B81-B6DF-5DD97A1B47FA}" destId="{EEAA4F86-4061-4514-84F3-5E3287ABE8DB}" srcOrd="0" destOrd="0" presId="urn:microsoft.com/office/officeart/2005/8/layout/pList1"/>
    <dgm:cxn modelId="{4B36AE36-6864-4D3E-9044-4158B640E1F6}" type="presParOf" srcId="{1EC73BBC-8BD5-4B81-B6DF-5DD97A1B47FA}" destId="{D3A1C513-EB07-4E1F-AA58-9DA260DEAA46}" srcOrd="1" destOrd="0" presId="urn:microsoft.com/office/officeart/2005/8/layout/pList1"/>
    <dgm:cxn modelId="{B316A604-928A-4DFB-A10F-E7ED67EA5880}" type="presParOf" srcId="{F1047916-2A8F-44F8-89B5-032D187290E5}" destId="{9BC933A1-3F0E-43C1-B15E-8D735722ABC7}" srcOrd="9" destOrd="0" presId="urn:microsoft.com/office/officeart/2005/8/layout/pList1"/>
    <dgm:cxn modelId="{B5EA1008-C358-48D4-BB0F-6563FBE2CE23}" type="presParOf" srcId="{F1047916-2A8F-44F8-89B5-032D187290E5}" destId="{82494DF2-6ECA-4B85-AF64-EE608A11C1CB}" srcOrd="10" destOrd="0" presId="urn:microsoft.com/office/officeart/2005/8/layout/pList1"/>
    <dgm:cxn modelId="{C49BC0F5-3676-4938-AAE4-C13CD81A9695}" type="presParOf" srcId="{82494DF2-6ECA-4B85-AF64-EE608A11C1CB}" destId="{4A2E1189-B3DA-420C-AC65-927C057178DE}" srcOrd="0" destOrd="0" presId="urn:microsoft.com/office/officeart/2005/8/layout/pList1"/>
    <dgm:cxn modelId="{8C135BE4-BC86-4E45-9C25-2DED9CB491D6}" type="presParOf" srcId="{82494DF2-6ECA-4B85-AF64-EE608A11C1CB}" destId="{9C110BAF-59E3-4925-A577-B34A004B4595}" srcOrd="1" destOrd="0" presId="urn:microsoft.com/office/officeart/2005/8/layout/p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60BD62E-9DB2-4A3C-9914-698AA39A5D20}" type="doc">
      <dgm:prSet loTypeId="urn:microsoft.com/office/officeart/2005/8/layout/vList4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D8BFBA29-B088-44FA-950E-62C2AA6908A0}">
      <dgm:prSet phldrT="[Текст]" custT="1"/>
      <dgm:spPr/>
      <dgm:t>
        <a:bodyPr/>
        <a:lstStyle/>
        <a:p>
          <a:pPr algn="l"/>
          <a:r>
            <a:rPr lang="ru-RU" sz="2000" dirty="0" smtClean="0">
              <a:latin typeface="Calibri" pitchFamily="34" charset="0"/>
            </a:rPr>
            <a:t>Сколько климатических поясов расположено на территории России?</a:t>
          </a:r>
          <a:endParaRPr lang="ru-RU" sz="2000" dirty="0">
            <a:latin typeface="Calibri" pitchFamily="34" charset="0"/>
          </a:endParaRPr>
        </a:p>
      </dgm:t>
    </dgm:pt>
    <dgm:pt modelId="{B4871296-13E3-493A-AECF-AEDB7C5E9AE9}" type="parTrans" cxnId="{5012B07F-C5C9-4FD8-A8CA-B484236C3FFE}">
      <dgm:prSet/>
      <dgm:spPr/>
      <dgm:t>
        <a:bodyPr/>
        <a:lstStyle/>
        <a:p>
          <a:endParaRPr lang="ru-RU"/>
        </a:p>
      </dgm:t>
    </dgm:pt>
    <dgm:pt modelId="{5A3662B1-125A-4308-ABB5-9B534C950A55}" type="sibTrans" cxnId="{5012B07F-C5C9-4FD8-A8CA-B484236C3FFE}">
      <dgm:prSet/>
      <dgm:spPr/>
      <dgm:t>
        <a:bodyPr/>
        <a:lstStyle/>
        <a:p>
          <a:endParaRPr lang="ru-RU"/>
        </a:p>
      </dgm:t>
    </dgm:pt>
    <dgm:pt modelId="{841B1CDE-BE7A-4FC6-8B4E-87AF664C2950}">
      <dgm:prSet phldrT="[Текст]" custT="1"/>
      <dgm:spPr/>
      <dgm:t>
        <a:bodyPr/>
        <a:lstStyle/>
        <a:p>
          <a:r>
            <a:rPr lang="ru-RU" sz="2000" dirty="0" smtClean="0">
              <a:latin typeface="Calibri" pitchFamily="34" charset="0"/>
            </a:rPr>
            <a:t>Какой климатический пояс занимает большую часть территории России?</a:t>
          </a:r>
          <a:endParaRPr lang="ru-RU" sz="2000" dirty="0">
            <a:latin typeface="Calibri" pitchFamily="34" charset="0"/>
          </a:endParaRPr>
        </a:p>
      </dgm:t>
    </dgm:pt>
    <dgm:pt modelId="{CE46E0D2-8C16-4471-872B-61FAF3EB3575}" type="parTrans" cxnId="{3A5C67C8-F9AA-4E2C-A9C1-D3C89612284D}">
      <dgm:prSet/>
      <dgm:spPr/>
      <dgm:t>
        <a:bodyPr/>
        <a:lstStyle/>
        <a:p>
          <a:endParaRPr lang="ru-RU"/>
        </a:p>
      </dgm:t>
    </dgm:pt>
    <dgm:pt modelId="{3471C03E-A6CD-4C4E-A66A-695A8EE931E0}" type="sibTrans" cxnId="{3A5C67C8-F9AA-4E2C-A9C1-D3C89612284D}">
      <dgm:prSet/>
      <dgm:spPr/>
      <dgm:t>
        <a:bodyPr/>
        <a:lstStyle/>
        <a:p>
          <a:endParaRPr lang="ru-RU"/>
        </a:p>
      </dgm:t>
    </dgm:pt>
    <dgm:pt modelId="{FA91706E-6DAD-447A-B9F5-ABCB3FEC4E6E}">
      <dgm:prSet custT="1"/>
      <dgm:spPr/>
      <dgm:t>
        <a:bodyPr/>
        <a:lstStyle/>
        <a:p>
          <a:r>
            <a:rPr lang="ru-RU" sz="2000" dirty="0" smtClean="0">
              <a:latin typeface="Calibri" pitchFamily="34" charset="0"/>
            </a:rPr>
            <a:t>В каком климатическом поясе господствуют два типа воздушных масс?</a:t>
          </a:r>
          <a:endParaRPr lang="ru-RU" sz="2000" dirty="0">
            <a:latin typeface="Calibri" pitchFamily="34" charset="0"/>
          </a:endParaRPr>
        </a:p>
      </dgm:t>
    </dgm:pt>
    <dgm:pt modelId="{3CFC618D-F985-45F2-BA0A-8B45B3BA1A54}" type="parTrans" cxnId="{0463020C-A8A2-4C16-A45C-F4492FC7E167}">
      <dgm:prSet/>
      <dgm:spPr/>
      <dgm:t>
        <a:bodyPr/>
        <a:lstStyle/>
        <a:p>
          <a:endParaRPr lang="ru-RU"/>
        </a:p>
      </dgm:t>
    </dgm:pt>
    <dgm:pt modelId="{75238D97-0B4F-4725-920E-EE4FA48638D2}" type="sibTrans" cxnId="{0463020C-A8A2-4C16-A45C-F4492FC7E167}">
      <dgm:prSet/>
      <dgm:spPr/>
      <dgm:t>
        <a:bodyPr/>
        <a:lstStyle/>
        <a:p>
          <a:endParaRPr lang="ru-RU"/>
        </a:p>
      </dgm:t>
    </dgm:pt>
    <dgm:pt modelId="{6EDC0FCF-F790-4018-B151-073247478D80}">
      <dgm:prSet custT="1"/>
      <dgm:spPr/>
      <dgm:t>
        <a:bodyPr/>
        <a:lstStyle/>
        <a:p>
          <a:r>
            <a:rPr lang="ru-RU" sz="2000" dirty="0" smtClean="0">
              <a:latin typeface="Calibri" pitchFamily="34" charset="0"/>
            </a:rPr>
            <a:t>Какой климатический пояс самый холодный?</a:t>
          </a:r>
          <a:endParaRPr lang="ru-RU" sz="2000" dirty="0">
            <a:latin typeface="Calibri" pitchFamily="34" charset="0"/>
          </a:endParaRPr>
        </a:p>
      </dgm:t>
    </dgm:pt>
    <dgm:pt modelId="{ED54956D-AB8E-4F28-B4D1-702D3EF63FB8}" type="parTrans" cxnId="{4B9B69E5-3938-4956-BD55-7C97DC9C3CB0}">
      <dgm:prSet/>
      <dgm:spPr/>
      <dgm:t>
        <a:bodyPr/>
        <a:lstStyle/>
        <a:p>
          <a:endParaRPr lang="ru-RU"/>
        </a:p>
      </dgm:t>
    </dgm:pt>
    <dgm:pt modelId="{6593BA41-46FE-4EF7-B237-F5091D0456C4}" type="sibTrans" cxnId="{4B9B69E5-3938-4956-BD55-7C97DC9C3CB0}">
      <dgm:prSet/>
      <dgm:spPr/>
      <dgm:t>
        <a:bodyPr/>
        <a:lstStyle/>
        <a:p>
          <a:endParaRPr lang="ru-RU"/>
        </a:p>
      </dgm:t>
    </dgm:pt>
    <dgm:pt modelId="{2D9A3637-4383-4DCB-8455-758E47F13174}">
      <dgm:prSet custT="1"/>
      <dgm:spPr/>
      <dgm:t>
        <a:bodyPr/>
        <a:lstStyle/>
        <a:p>
          <a:r>
            <a:rPr lang="ru-RU" sz="2000" dirty="0" smtClean="0">
              <a:latin typeface="Calibri" pitchFamily="34" charset="0"/>
            </a:rPr>
            <a:t>Как называется тип климата, где самая теплая зима?</a:t>
          </a:r>
          <a:endParaRPr lang="ru-RU" sz="2000" dirty="0">
            <a:latin typeface="Calibri" pitchFamily="34" charset="0"/>
          </a:endParaRPr>
        </a:p>
      </dgm:t>
    </dgm:pt>
    <dgm:pt modelId="{BD2E79F8-ACB2-4B0C-A43E-A0F3EF3C0C3A}" type="parTrans" cxnId="{32EA2713-96A5-47CF-BABE-51AB52D50521}">
      <dgm:prSet/>
      <dgm:spPr/>
      <dgm:t>
        <a:bodyPr/>
        <a:lstStyle/>
        <a:p>
          <a:endParaRPr lang="ru-RU"/>
        </a:p>
      </dgm:t>
    </dgm:pt>
    <dgm:pt modelId="{13134936-7D19-4390-90A1-ED82450F8A89}" type="sibTrans" cxnId="{32EA2713-96A5-47CF-BABE-51AB52D50521}">
      <dgm:prSet/>
      <dgm:spPr/>
      <dgm:t>
        <a:bodyPr/>
        <a:lstStyle/>
        <a:p>
          <a:endParaRPr lang="ru-RU"/>
        </a:p>
      </dgm:t>
    </dgm:pt>
    <dgm:pt modelId="{041FF414-E895-4D28-80EC-0121E96B2848}" type="pres">
      <dgm:prSet presAssocID="{260BD62E-9DB2-4A3C-9914-698AA39A5D2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EA4673-6FF2-4E4E-923C-E2D5920818C9}" type="pres">
      <dgm:prSet presAssocID="{D8BFBA29-B088-44FA-950E-62C2AA6908A0}" presName="comp" presStyleCnt="0"/>
      <dgm:spPr/>
      <dgm:t>
        <a:bodyPr/>
        <a:lstStyle/>
        <a:p>
          <a:endParaRPr lang="ru-RU"/>
        </a:p>
      </dgm:t>
    </dgm:pt>
    <dgm:pt modelId="{C605894D-58C8-4B71-81C7-0285464715B0}" type="pres">
      <dgm:prSet presAssocID="{D8BFBA29-B088-44FA-950E-62C2AA6908A0}" presName="box" presStyleLbl="node1" presStyleIdx="0" presStyleCnt="5"/>
      <dgm:spPr/>
      <dgm:t>
        <a:bodyPr/>
        <a:lstStyle/>
        <a:p>
          <a:endParaRPr lang="ru-RU"/>
        </a:p>
      </dgm:t>
    </dgm:pt>
    <dgm:pt modelId="{8C040E69-477B-4CE1-BA05-06E572B80A5C}" type="pres">
      <dgm:prSet presAssocID="{D8BFBA29-B088-44FA-950E-62C2AA6908A0}" presName="img" presStyleLbl="fgImgPlace1" presStyleIdx="0" presStyleCnt="5" custScaleX="48247" custLinFactNeighborX="-26974" custLinFactNeighborY="-2485"/>
      <dgm:spPr/>
      <dgm:t>
        <a:bodyPr/>
        <a:lstStyle/>
        <a:p>
          <a:endParaRPr lang="ru-RU"/>
        </a:p>
      </dgm:t>
    </dgm:pt>
    <dgm:pt modelId="{90800159-7E0B-4F2F-BFB9-AEC15BEF8AE9}" type="pres">
      <dgm:prSet presAssocID="{D8BFBA29-B088-44FA-950E-62C2AA6908A0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9B4803-E294-472A-98BA-FF6DF947A8DD}" type="pres">
      <dgm:prSet presAssocID="{5A3662B1-125A-4308-ABB5-9B534C950A55}" presName="spacer" presStyleCnt="0"/>
      <dgm:spPr/>
      <dgm:t>
        <a:bodyPr/>
        <a:lstStyle/>
        <a:p>
          <a:endParaRPr lang="ru-RU"/>
        </a:p>
      </dgm:t>
    </dgm:pt>
    <dgm:pt modelId="{A5D16C5D-1546-43AF-AF27-32EB9E9C7A5F}" type="pres">
      <dgm:prSet presAssocID="{841B1CDE-BE7A-4FC6-8B4E-87AF664C2950}" presName="comp" presStyleCnt="0"/>
      <dgm:spPr/>
      <dgm:t>
        <a:bodyPr/>
        <a:lstStyle/>
        <a:p>
          <a:endParaRPr lang="ru-RU"/>
        </a:p>
      </dgm:t>
    </dgm:pt>
    <dgm:pt modelId="{50FCB7F6-1B0A-4103-BB40-C95E1BB72E93}" type="pres">
      <dgm:prSet presAssocID="{841B1CDE-BE7A-4FC6-8B4E-87AF664C2950}" presName="box" presStyleLbl="node1" presStyleIdx="1" presStyleCnt="5" custLinFactNeighborY="4339"/>
      <dgm:spPr/>
      <dgm:t>
        <a:bodyPr/>
        <a:lstStyle/>
        <a:p>
          <a:endParaRPr lang="ru-RU"/>
        </a:p>
      </dgm:t>
    </dgm:pt>
    <dgm:pt modelId="{332850EF-B194-4A66-B8F6-4BDA3F61167E}" type="pres">
      <dgm:prSet presAssocID="{841B1CDE-BE7A-4FC6-8B4E-87AF664C2950}" presName="img" presStyleLbl="fgImgPlace1" presStyleIdx="1" presStyleCnt="5" custScaleX="49099" custLinFactNeighborX="-26548" custLinFactNeighborY="2938"/>
      <dgm:spPr/>
      <dgm:t>
        <a:bodyPr/>
        <a:lstStyle/>
        <a:p>
          <a:endParaRPr lang="ru-RU"/>
        </a:p>
      </dgm:t>
    </dgm:pt>
    <dgm:pt modelId="{81548537-C8B1-47C5-A374-D7AC52A87389}" type="pres">
      <dgm:prSet presAssocID="{841B1CDE-BE7A-4FC6-8B4E-87AF664C2950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B4FC2-B474-44B1-A0CB-5B61855FD3E4}" type="pres">
      <dgm:prSet presAssocID="{3471C03E-A6CD-4C4E-A66A-695A8EE931E0}" presName="spacer" presStyleCnt="0"/>
      <dgm:spPr/>
      <dgm:t>
        <a:bodyPr/>
        <a:lstStyle/>
        <a:p>
          <a:endParaRPr lang="ru-RU"/>
        </a:p>
      </dgm:t>
    </dgm:pt>
    <dgm:pt modelId="{F8FBA490-D578-411B-BA99-6623CFA12442}" type="pres">
      <dgm:prSet presAssocID="{6EDC0FCF-F790-4018-B151-073247478D80}" presName="comp" presStyleCnt="0"/>
      <dgm:spPr/>
      <dgm:t>
        <a:bodyPr/>
        <a:lstStyle/>
        <a:p>
          <a:endParaRPr lang="ru-RU"/>
        </a:p>
      </dgm:t>
    </dgm:pt>
    <dgm:pt modelId="{5221152E-7636-4F40-9B4C-D48E6AEB8172}" type="pres">
      <dgm:prSet presAssocID="{6EDC0FCF-F790-4018-B151-073247478D80}" presName="box" presStyleLbl="node1" presStyleIdx="2" presStyleCnt="5" custLinFactNeighborY="-1504"/>
      <dgm:spPr/>
      <dgm:t>
        <a:bodyPr/>
        <a:lstStyle/>
        <a:p>
          <a:endParaRPr lang="ru-RU"/>
        </a:p>
      </dgm:t>
    </dgm:pt>
    <dgm:pt modelId="{71A3B348-37A0-4BD0-9C69-7BF3F50F118D}" type="pres">
      <dgm:prSet presAssocID="{6EDC0FCF-F790-4018-B151-073247478D80}" presName="img" presStyleLbl="fgImgPlace1" presStyleIdx="2" presStyleCnt="5" custScaleX="48247" custLinFactNeighborX="-26974" custLinFactNeighborY="-4365"/>
      <dgm:spPr/>
      <dgm:t>
        <a:bodyPr/>
        <a:lstStyle/>
        <a:p>
          <a:endParaRPr lang="ru-RU"/>
        </a:p>
      </dgm:t>
    </dgm:pt>
    <dgm:pt modelId="{7BDC6BAB-2692-43B4-A668-15663F9B9442}" type="pres">
      <dgm:prSet presAssocID="{6EDC0FCF-F790-4018-B151-073247478D80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B41FE-7CF2-46A9-9749-5C428053BD04}" type="pres">
      <dgm:prSet presAssocID="{6593BA41-46FE-4EF7-B237-F5091D0456C4}" presName="spacer" presStyleCnt="0"/>
      <dgm:spPr/>
      <dgm:t>
        <a:bodyPr/>
        <a:lstStyle/>
        <a:p>
          <a:endParaRPr lang="ru-RU"/>
        </a:p>
      </dgm:t>
    </dgm:pt>
    <dgm:pt modelId="{D97A1B4E-8C3B-4840-BD63-FE4E6975A6FF}" type="pres">
      <dgm:prSet presAssocID="{FA91706E-6DAD-447A-B9F5-ABCB3FEC4E6E}" presName="comp" presStyleCnt="0"/>
      <dgm:spPr/>
      <dgm:t>
        <a:bodyPr/>
        <a:lstStyle/>
        <a:p>
          <a:endParaRPr lang="ru-RU"/>
        </a:p>
      </dgm:t>
    </dgm:pt>
    <dgm:pt modelId="{9AD3739C-E684-4E5A-B8C5-06F744EF37AF}" type="pres">
      <dgm:prSet presAssocID="{FA91706E-6DAD-447A-B9F5-ABCB3FEC4E6E}" presName="box" presStyleLbl="node1" presStyleIdx="3" presStyleCnt="5"/>
      <dgm:spPr/>
      <dgm:t>
        <a:bodyPr/>
        <a:lstStyle/>
        <a:p>
          <a:endParaRPr lang="ru-RU"/>
        </a:p>
      </dgm:t>
    </dgm:pt>
    <dgm:pt modelId="{66AD4016-927A-4E28-95C5-79A4C3AA64F8}" type="pres">
      <dgm:prSet presAssocID="{FA91706E-6DAD-447A-B9F5-ABCB3FEC4E6E}" presName="img" presStyleLbl="fgImgPlace1" presStyleIdx="3" presStyleCnt="5" custScaleX="48247" custLinFactNeighborX="-26974" custLinFactNeighborY="-1654"/>
      <dgm:spPr/>
      <dgm:t>
        <a:bodyPr/>
        <a:lstStyle/>
        <a:p>
          <a:endParaRPr lang="ru-RU"/>
        </a:p>
      </dgm:t>
    </dgm:pt>
    <dgm:pt modelId="{322F086F-ED76-4D4F-8BD9-7F53620EB69C}" type="pres">
      <dgm:prSet presAssocID="{FA91706E-6DAD-447A-B9F5-ABCB3FEC4E6E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B7A33-7D99-4539-B7CF-B954A60B50ED}" type="pres">
      <dgm:prSet presAssocID="{75238D97-0B4F-4725-920E-EE4FA48638D2}" presName="spacer" presStyleCnt="0"/>
      <dgm:spPr/>
    </dgm:pt>
    <dgm:pt modelId="{4506880F-EC27-44D0-959A-3BC5D9B1202E}" type="pres">
      <dgm:prSet presAssocID="{2D9A3637-4383-4DCB-8455-758E47F13174}" presName="comp" presStyleCnt="0"/>
      <dgm:spPr/>
    </dgm:pt>
    <dgm:pt modelId="{A7387762-D443-4F7F-ADA9-BD6B8E7D1C78}" type="pres">
      <dgm:prSet presAssocID="{2D9A3637-4383-4DCB-8455-758E47F13174}" presName="box" presStyleLbl="node1" presStyleIdx="4" presStyleCnt="5"/>
      <dgm:spPr/>
      <dgm:t>
        <a:bodyPr/>
        <a:lstStyle/>
        <a:p>
          <a:endParaRPr lang="ru-RU"/>
        </a:p>
      </dgm:t>
    </dgm:pt>
    <dgm:pt modelId="{33C8CAD1-86E2-4850-81A7-D5B88BF66540}" type="pres">
      <dgm:prSet presAssocID="{2D9A3637-4383-4DCB-8455-758E47F13174}" presName="img" presStyleLbl="fgImgPlace1" presStyleIdx="4" presStyleCnt="5" custScaleX="48247" custLinFactNeighborX="-26974" custLinFactNeighborY="-1654"/>
      <dgm:spPr/>
    </dgm:pt>
    <dgm:pt modelId="{2EA51ABF-F483-400C-BD7C-E055DE61BC21}" type="pres">
      <dgm:prSet presAssocID="{2D9A3637-4383-4DCB-8455-758E47F13174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5C67C8-F9AA-4E2C-A9C1-D3C89612284D}" srcId="{260BD62E-9DB2-4A3C-9914-698AA39A5D20}" destId="{841B1CDE-BE7A-4FC6-8B4E-87AF664C2950}" srcOrd="1" destOrd="0" parTransId="{CE46E0D2-8C16-4471-872B-61FAF3EB3575}" sibTransId="{3471C03E-A6CD-4C4E-A66A-695A8EE931E0}"/>
    <dgm:cxn modelId="{D148FA51-B172-4A2A-8133-C1C2D8983CF6}" type="presOf" srcId="{D8BFBA29-B088-44FA-950E-62C2AA6908A0}" destId="{90800159-7E0B-4F2F-BFB9-AEC15BEF8AE9}" srcOrd="1" destOrd="0" presId="urn:microsoft.com/office/officeart/2005/8/layout/vList4"/>
    <dgm:cxn modelId="{792C39C1-113E-42C8-BC01-5D6234D9DD32}" type="presOf" srcId="{841B1CDE-BE7A-4FC6-8B4E-87AF664C2950}" destId="{50FCB7F6-1B0A-4103-BB40-C95E1BB72E93}" srcOrd="0" destOrd="0" presId="urn:microsoft.com/office/officeart/2005/8/layout/vList4"/>
    <dgm:cxn modelId="{5012B07F-C5C9-4FD8-A8CA-B484236C3FFE}" srcId="{260BD62E-9DB2-4A3C-9914-698AA39A5D20}" destId="{D8BFBA29-B088-44FA-950E-62C2AA6908A0}" srcOrd="0" destOrd="0" parTransId="{B4871296-13E3-493A-AECF-AEDB7C5E9AE9}" sibTransId="{5A3662B1-125A-4308-ABB5-9B534C950A55}"/>
    <dgm:cxn modelId="{66F13BAA-ED33-48DA-87FA-1DF2052B9A53}" type="presOf" srcId="{2D9A3637-4383-4DCB-8455-758E47F13174}" destId="{A7387762-D443-4F7F-ADA9-BD6B8E7D1C78}" srcOrd="0" destOrd="0" presId="urn:microsoft.com/office/officeart/2005/8/layout/vList4"/>
    <dgm:cxn modelId="{27F9A2FB-1F51-44BD-9CB9-C1CBA620A130}" type="presOf" srcId="{D8BFBA29-B088-44FA-950E-62C2AA6908A0}" destId="{C605894D-58C8-4B71-81C7-0285464715B0}" srcOrd="0" destOrd="0" presId="urn:microsoft.com/office/officeart/2005/8/layout/vList4"/>
    <dgm:cxn modelId="{751649A6-3C2E-407A-8823-87ABB9790F08}" type="presOf" srcId="{2D9A3637-4383-4DCB-8455-758E47F13174}" destId="{2EA51ABF-F483-400C-BD7C-E055DE61BC21}" srcOrd="1" destOrd="0" presId="urn:microsoft.com/office/officeart/2005/8/layout/vList4"/>
    <dgm:cxn modelId="{32EA2713-96A5-47CF-BABE-51AB52D50521}" srcId="{260BD62E-9DB2-4A3C-9914-698AA39A5D20}" destId="{2D9A3637-4383-4DCB-8455-758E47F13174}" srcOrd="4" destOrd="0" parTransId="{BD2E79F8-ACB2-4B0C-A43E-A0F3EF3C0C3A}" sibTransId="{13134936-7D19-4390-90A1-ED82450F8A89}"/>
    <dgm:cxn modelId="{F9CE2002-BFB2-4A9A-BF3A-1CC3FA1E87E5}" type="presOf" srcId="{260BD62E-9DB2-4A3C-9914-698AA39A5D20}" destId="{041FF414-E895-4D28-80EC-0121E96B2848}" srcOrd="0" destOrd="0" presId="urn:microsoft.com/office/officeart/2005/8/layout/vList4"/>
    <dgm:cxn modelId="{4B9B69E5-3938-4956-BD55-7C97DC9C3CB0}" srcId="{260BD62E-9DB2-4A3C-9914-698AA39A5D20}" destId="{6EDC0FCF-F790-4018-B151-073247478D80}" srcOrd="2" destOrd="0" parTransId="{ED54956D-AB8E-4F28-B4D1-702D3EF63FB8}" sibTransId="{6593BA41-46FE-4EF7-B237-F5091D0456C4}"/>
    <dgm:cxn modelId="{AADB9B0F-ABB3-43BD-A512-1F1FD1771977}" type="presOf" srcId="{FA91706E-6DAD-447A-B9F5-ABCB3FEC4E6E}" destId="{322F086F-ED76-4D4F-8BD9-7F53620EB69C}" srcOrd="1" destOrd="0" presId="urn:microsoft.com/office/officeart/2005/8/layout/vList4"/>
    <dgm:cxn modelId="{0E66596F-A377-4504-9F85-951746272E9E}" type="presOf" srcId="{6EDC0FCF-F790-4018-B151-073247478D80}" destId="{5221152E-7636-4F40-9B4C-D48E6AEB8172}" srcOrd="0" destOrd="0" presId="urn:microsoft.com/office/officeart/2005/8/layout/vList4"/>
    <dgm:cxn modelId="{1FB9B2CB-3543-4DDC-B0B2-BBEDBCDE5DE2}" type="presOf" srcId="{6EDC0FCF-F790-4018-B151-073247478D80}" destId="{7BDC6BAB-2692-43B4-A668-15663F9B9442}" srcOrd="1" destOrd="0" presId="urn:microsoft.com/office/officeart/2005/8/layout/vList4"/>
    <dgm:cxn modelId="{7D2FCF4D-21FE-4729-8BE9-941DC37655FE}" type="presOf" srcId="{FA91706E-6DAD-447A-B9F5-ABCB3FEC4E6E}" destId="{9AD3739C-E684-4E5A-B8C5-06F744EF37AF}" srcOrd="0" destOrd="0" presId="urn:microsoft.com/office/officeart/2005/8/layout/vList4"/>
    <dgm:cxn modelId="{0463020C-A8A2-4C16-A45C-F4492FC7E167}" srcId="{260BD62E-9DB2-4A3C-9914-698AA39A5D20}" destId="{FA91706E-6DAD-447A-B9F5-ABCB3FEC4E6E}" srcOrd="3" destOrd="0" parTransId="{3CFC618D-F985-45F2-BA0A-8B45B3BA1A54}" sibTransId="{75238D97-0B4F-4725-920E-EE4FA48638D2}"/>
    <dgm:cxn modelId="{8B4DEF93-C77B-4EA0-96DF-B6874AA629A7}" type="presOf" srcId="{841B1CDE-BE7A-4FC6-8B4E-87AF664C2950}" destId="{81548537-C8B1-47C5-A374-D7AC52A87389}" srcOrd="1" destOrd="0" presId="urn:microsoft.com/office/officeart/2005/8/layout/vList4"/>
    <dgm:cxn modelId="{781D9E19-C230-4B03-9B1B-2814F605903A}" type="presParOf" srcId="{041FF414-E895-4D28-80EC-0121E96B2848}" destId="{88EA4673-6FF2-4E4E-923C-E2D5920818C9}" srcOrd="0" destOrd="0" presId="urn:microsoft.com/office/officeart/2005/8/layout/vList4"/>
    <dgm:cxn modelId="{6D411F30-EE50-4851-896B-D5D2C3C3E168}" type="presParOf" srcId="{88EA4673-6FF2-4E4E-923C-E2D5920818C9}" destId="{C605894D-58C8-4B71-81C7-0285464715B0}" srcOrd="0" destOrd="0" presId="urn:microsoft.com/office/officeart/2005/8/layout/vList4"/>
    <dgm:cxn modelId="{F3B40002-4DC7-4957-AB3D-4EE11A9716C5}" type="presParOf" srcId="{88EA4673-6FF2-4E4E-923C-E2D5920818C9}" destId="{8C040E69-477B-4CE1-BA05-06E572B80A5C}" srcOrd="1" destOrd="0" presId="urn:microsoft.com/office/officeart/2005/8/layout/vList4"/>
    <dgm:cxn modelId="{2AEA556D-F45E-4907-8FB3-E5D4386F0E24}" type="presParOf" srcId="{88EA4673-6FF2-4E4E-923C-E2D5920818C9}" destId="{90800159-7E0B-4F2F-BFB9-AEC15BEF8AE9}" srcOrd="2" destOrd="0" presId="urn:microsoft.com/office/officeart/2005/8/layout/vList4"/>
    <dgm:cxn modelId="{17EB96A8-6A41-433C-B976-7DB7FA27DD5E}" type="presParOf" srcId="{041FF414-E895-4D28-80EC-0121E96B2848}" destId="{1F9B4803-E294-472A-98BA-FF6DF947A8DD}" srcOrd="1" destOrd="0" presId="urn:microsoft.com/office/officeart/2005/8/layout/vList4"/>
    <dgm:cxn modelId="{6DE2896E-F3E5-4BA9-AF26-B65EEF5AA2D1}" type="presParOf" srcId="{041FF414-E895-4D28-80EC-0121E96B2848}" destId="{A5D16C5D-1546-43AF-AF27-32EB9E9C7A5F}" srcOrd="2" destOrd="0" presId="urn:microsoft.com/office/officeart/2005/8/layout/vList4"/>
    <dgm:cxn modelId="{A7195DE7-EB37-413A-8973-A920A0B009A6}" type="presParOf" srcId="{A5D16C5D-1546-43AF-AF27-32EB9E9C7A5F}" destId="{50FCB7F6-1B0A-4103-BB40-C95E1BB72E93}" srcOrd="0" destOrd="0" presId="urn:microsoft.com/office/officeart/2005/8/layout/vList4"/>
    <dgm:cxn modelId="{3EA466F6-3499-4E1B-8AD2-6AE6AF2DBBE2}" type="presParOf" srcId="{A5D16C5D-1546-43AF-AF27-32EB9E9C7A5F}" destId="{332850EF-B194-4A66-B8F6-4BDA3F61167E}" srcOrd="1" destOrd="0" presId="urn:microsoft.com/office/officeart/2005/8/layout/vList4"/>
    <dgm:cxn modelId="{9335CC5A-050D-42A4-9033-8F6A7B9D5C55}" type="presParOf" srcId="{A5D16C5D-1546-43AF-AF27-32EB9E9C7A5F}" destId="{81548537-C8B1-47C5-A374-D7AC52A87389}" srcOrd="2" destOrd="0" presId="urn:microsoft.com/office/officeart/2005/8/layout/vList4"/>
    <dgm:cxn modelId="{DACA2146-EFB3-4AF9-AB6D-7C37EBCE2FE2}" type="presParOf" srcId="{041FF414-E895-4D28-80EC-0121E96B2848}" destId="{2B7B4FC2-B474-44B1-A0CB-5B61855FD3E4}" srcOrd="3" destOrd="0" presId="urn:microsoft.com/office/officeart/2005/8/layout/vList4"/>
    <dgm:cxn modelId="{834DCFD3-5E43-4EA6-B746-F8E40A8ED5C5}" type="presParOf" srcId="{041FF414-E895-4D28-80EC-0121E96B2848}" destId="{F8FBA490-D578-411B-BA99-6623CFA12442}" srcOrd="4" destOrd="0" presId="urn:microsoft.com/office/officeart/2005/8/layout/vList4"/>
    <dgm:cxn modelId="{F0FD98A9-5D64-44CA-A54A-D82E157F2665}" type="presParOf" srcId="{F8FBA490-D578-411B-BA99-6623CFA12442}" destId="{5221152E-7636-4F40-9B4C-D48E6AEB8172}" srcOrd="0" destOrd="0" presId="urn:microsoft.com/office/officeart/2005/8/layout/vList4"/>
    <dgm:cxn modelId="{F453F03E-100A-4B52-9D76-23576C53DBAE}" type="presParOf" srcId="{F8FBA490-D578-411B-BA99-6623CFA12442}" destId="{71A3B348-37A0-4BD0-9C69-7BF3F50F118D}" srcOrd="1" destOrd="0" presId="urn:microsoft.com/office/officeart/2005/8/layout/vList4"/>
    <dgm:cxn modelId="{DDFBBB6E-93C3-497C-BB4D-5F8DFFE22B78}" type="presParOf" srcId="{F8FBA490-D578-411B-BA99-6623CFA12442}" destId="{7BDC6BAB-2692-43B4-A668-15663F9B9442}" srcOrd="2" destOrd="0" presId="urn:microsoft.com/office/officeart/2005/8/layout/vList4"/>
    <dgm:cxn modelId="{DED95E83-6F0D-43D3-9FC7-8EBA620E8590}" type="presParOf" srcId="{041FF414-E895-4D28-80EC-0121E96B2848}" destId="{C49B41FE-7CF2-46A9-9749-5C428053BD04}" srcOrd="5" destOrd="0" presId="urn:microsoft.com/office/officeart/2005/8/layout/vList4"/>
    <dgm:cxn modelId="{A1B1125A-C3DB-4B36-AB10-14E44174FAFA}" type="presParOf" srcId="{041FF414-E895-4D28-80EC-0121E96B2848}" destId="{D97A1B4E-8C3B-4840-BD63-FE4E6975A6FF}" srcOrd="6" destOrd="0" presId="urn:microsoft.com/office/officeart/2005/8/layout/vList4"/>
    <dgm:cxn modelId="{4D8B1810-E2B2-41A7-9E39-775CA4C8045E}" type="presParOf" srcId="{D97A1B4E-8C3B-4840-BD63-FE4E6975A6FF}" destId="{9AD3739C-E684-4E5A-B8C5-06F744EF37AF}" srcOrd="0" destOrd="0" presId="urn:microsoft.com/office/officeart/2005/8/layout/vList4"/>
    <dgm:cxn modelId="{4F7B9187-29EE-4B84-B52C-C27076ADD754}" type="presParOf" srcId="{D97A1B4E-8C3B-4840-BD63-FE4E6975A6FF}" destId="{66AD4016-927A-4E28-95C5-79A4C3AA64F8}" srcOrd="1" destOrd="0" presId="urn:microsoft.com/office/officeart/2005/8/layout/vList4"/>
    <dgm:cxn modelId="{2124F3FC-5720-453C-9D22-07CF53C656B1}" type="presParOf" srcId="{D97A1B4E-8C3B-4840-BD63-FE4E6975A6FF}" destId="{322F086F-ED76-4D4F-8BD9-7F53620EB69C}" srcOrd="2" destOrd="0" presId="urn:microsoft.com/office/officeart/2005/8/layout/vList4"/>
    <dgm:cxn modelId="{55642D88-DFA3-4E21-9267-4F4D6C0BABD3}" type="presParOf" srcId="{041FF414-E895-4D28-80EC-0121E96B2848}" destId="{A17B7A33-7D99-4539-B7CF-B954A60B50ED}" srcOrd="7" destOrd="0" presId="urn:microsoft.com/office/officeart/2005/8/layout/vList4"/>
    <dgm:cxn modelId="{80F26BD3-0EB7-405B-AC84-E351D636EA46}" type="presParOf" srcId="{041FF414-E895-4D28-80EC-0121E96B2848}" destId="{4506880F-EC27-44D0-959A-3BC5D9B1202E}" srcOrd="8" destOrd="0" presId="urn:microsoft.com/office/officeart/2005/8/layout/vList4"/>
    <dgm:cxn modelId="{BF50A325-2E5B-4435-9493-D130D4EF3836}" type="presParOf" srcId="{4506880F-EC27-44D0-959A-3BC5D9B1202E}" destId="{A7387762-D443-4F7F-ADA9-BD6B8E7D1C78}" srcOrd="0" destOrd="0" presId="urn:microsoft.com/office/officeart/2005/8/layout/vList4"/>
    <dgm:cxn modelId="{562E9C8E-43BB-484E-931B-900D1B1D3951}" type="presParOf" srcId="{4506880F-EC27-44D0-959A-3BC5D9B1202E}" destId="{33C8CAD1-86E2-4850-81A7-D5B88BF66540}" srcOrd="1" destOrd="0" presId="urn:microsoft.com/office/officeart/2005/8/layout/vList4"/>
    <dgm:cxn modelId="{5D05A7EC-C934-4D59-BB40-0D32B2846286}" type="presParOf" srcId="{4506880F-EC27-44D0-959A-3BC5D9B1202E}" destId="{2EA51ABF-F483-400C-BD7C-E055DE61BC21}" srcOrd="2" destOrd="0" presId="urn:microsoft.com/office/officeart/2005/8/layout/vList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6577F8-E5AF-427B-9963-4DC251B65A28}">
      <dsp:nvSpPr>
        <dsp:cNvPr id="0" name=""/>
        <dsp:cNvSpPr/>
      </dsp:nvSpPr>
      <dsp:spPr>
        <a:xfrm>
          <a:off x="0" y="462907"/>
          <a:ext cx="8784976" cy="576064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8ED7C81-D8F4-4FC9-8080-CEBAE63C7ECE}">
      <dsp:nvSpPr>
        <dsp:cNvPr id="0" name=""/>
        <dsp:cNvSpPr/>
      </dsp:nvSpPr>
      <dsp:spPr>
        <a:xfrm>
          <a:off x="3474" y="0"/>
          <a:ext cx="1519140" cy="576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Теория </a:t>
          </a:r>
          <a:endParaRPr lang="ru-RU" sz="2000" kern="1200" dirty="0"/>
        </a:p>
      </dsp:txBody>
      <dsp:txXfrm>
        <a:off x="3474" y="0"/>
        <a:ext cx="1519140" cy="576064"/>
      </dsp:txXfrm>
    </dsp:sp>
    <dsp:sp modelId="{A8F167BB-86A6-4434-82E8-1B9B8287D262}">
      <dsp:nvSpPr>
        <dsp:cNvPr id="0" name=""/>
        <dsp:cNvSpPr/>
      </dsp:nvSpPr>
      <dsp:spPr>
        <a:xfrm>
          <a:off x="691036" y="648072"/>
          <a:ext cx="144016" cy="14401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92614C0-8B1F-49AB-8B8F-EA1056A4F961}">
      <dsp:nvSpPr>
        <dsp:cNvPr id="0" name=""/>
        <dsp:cNvSpPr/>
      </dsp:nvSpPr>
      <dsp:spPr>
        <a:xfrm>
          <a:off x="1598571" y="956679"/>
          <a:ext cx="1519140" cy="452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Тесты </a:t>
          </a:r>
          <a:endParaRPr lang="ru-RU" sz="2000" kern="1200" dirty="0"/>
        </a:p>
      </dsp:txBody>
      <dsp:txXfrm>
        <a:off x="1598571" y="956679"/>
        <a:ext cx="1519140" cy="452619"/>
      </dsp:txXfrm>
    </dsp:sp>
    <dsp:sp modelId="{96D75C05-FAF9-45BB-BB7B-6A9A9F6803EB}">
      <dsp:nvSpPr>
        <dsp:cNvPr id="0" name=""/>
        <dsp:cNvSpPr/>
      </dsp:nvSpPr>
      <dsp:spPr>
        <a:xfrm>
          <a:off x="2286133" y="678933"/>
          <a:ext cx="144016" cy="144016"/>
        </a:xfrm>
        <a:prstGeom prst="ellipse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50000"/>
                <a:satMod val="300000"/>
              </a:schemeClr>
            </a:gs>
            <a:gs pos="35000">
              <a:schemeClr val="accent2">
                <a:hueOff val="1170380"/>
                <a:satOff val="-1460"/>
                <a:lumOff val="343"/>
                <a:alphaOff val="0"/>
                <a:tint val="37000"/>
                <a:satMod val="30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8788268-6A23-458B-A9A9-60A6735E1933}">
      <dsp:nvSpPr>
        <dsp:cNvPr id="0" name=""/>
        <dsp:cNvSpPr/>
      </dsp:nvSpPr>
      <dsp:spPr>
        <a:xfrm>
          <a:off x="3193669" y="0"/>
          <a:ext cx="1519140" cy="576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Вопросы </a:t>
          </a:r>
          <a:endParaRPr lang="ru-RU" sz="2000" kern="1200" dirty="0"/>
        </a:p>
      </dsp:txBody>
      <dsp:txXfrm>
        <a:off x="3193669" y="0"/>
        <a:ext cx="1519140" cy="576064"/>
      </dsp:txXfrm>
    </dsp:sp>
    <dsp:sp modelId="{4630E624-20F6-4327-B9E1-02A756500C0D}">
      <dsp:nvSpPr>
        <dsp:cNvPr id="0" name=""/>
        <dsp:cNvSpPr/>
      </dsp:nvSpPr>
      <dsp:spPr>
        <a:xfrm>
          <a:off x="3881231" y="648072"/>
          <a:ext cx="144016" cy="144016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9EB396A-A20A-40F0-A3B9-0BED3BE3EC0A}">
      <dsp:nvSpPr>
        <dsp:cNvPr id="0" name=""/>
        <dsp:cNvSpPr/>
      </dsp:nvSpPr>
      <dsp:spPr>
        <a:xfrm>
          <a:off x="4788766" y="956679"/>
          <a:ext cx="1519140" cy="452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Задания </a:t>
          </a:r>
          <a:endParaRPr lang="ru-RU" sz="2000" kern="1200" dirty="0"/>
        </a:p>
      </dsp:txBody>
      <dsp:txXfrm>
        <a:off x="4788766" y="956679"/>
        <a:ext cx="1519140" cy="452619"/>
      </dsp:txXfrm>
    </dsp:sp>
    <dsp:sp modelId="{5237F8D0-2EF6-4108-8DDC-68565CD2EB22}">
      <dsp:nvSpPr>
        <dsp:cNvPr id="0" name=""/>
        <dsp:cNvSpPr/>
      </dsp:nvSpPr>
      <dsp:spPr>
        <a:xfrm>
          <a:off x="5476328" y="678933"/>
          <a:ext cx="144016" cy="144016"/>
        </a:xfrm>
        <a:prstGeom prst="ellipse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50000"/>
                <a:satMod val="300000"/>
              </a:schemeClr>
            </a:gs>
            <a:gs pos="35000">
              <a:schemeClr val="accent2">
                <a:hueOff val="3511139"/>
                <a:satOff val="-4379"/>
                <a:lumOff val="1030"/>
                <a:alphaOff val="0"/>
                <a:tint val="37000"/>
                <a:satMod val="30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9D68D75-2870-43B2-97B5-AC87395369B0}">
      <dsp:nvSpPr>
        <dsp:cNvPr id="0" name=""/>
        <dsp:cNvSpPr/>
      </dsp:nvSpPr>
      <dsp:spPr>
        <a:xfrm>
          <a:off x="6383863" y="0"/>
          <a:ext cx="1519140" cy="576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Практикум </a:t>
          </a:r>
          <a:endParaRPr lang="ru-RU" sz="2000" kern="1200" dirty="0"/>
        </a:p>
      </dsp:txBody>
      <dsp:txXfrm>
        <a:off x="6383863" y="0"/>
        <a:ext cx="1519140" cy="576064"/>
      </dsp:txXfrm>
    </dsp:sp>
    <dsp:sp modelId="{1590BE3B-6993-4954-911F-FA21A6F4D0C9}">
      <dsp:nvSpPr>
        <dsp:cNvPr id="0" name=""/>
        <dsp:cNvSpPr/>
      </dsp:nvSpPr>
      <dsp:spPr>
        <a:xfrm>
          <a:off x="7071425" y="648072"/>
          <a:ext cx="144016" cy="144016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C423FF-DC39-4DE2-9FBF-1BA19881567C}">
      <dsp:nvSpPr>
        <dsp:cNvPr id="0" name=""/>
        <dsp:cNvSpPr/>
      </dsp:nvSpPr>
      <dsp:spPr>
        <a:xfrm>
          <a:off x="466" y="250832"/>
          <a:ext cx="1449723" cy="3624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ВМ</a:t>
          </a:r>
          <a:endParaRPr lang="ru-RU" sz="2000" kern="1200" dirty="0"/>
        </a:p>
      </dsp:txBody>
      <dsp:txXfrm>
        <a:off x="466" y="250832"/>
        <a:ext cx="1449723" cy="362430"/>
      </dsp:txXfrm>
    </dsp:sp>
    <dsp:sp modelId="{0633ABED-7217-4D84-813F-78663F4848B3}">
      <dsp:nvSpPr>
        <dsp:cNvPr id="0" name=""/>
        <dsp:cNvSpPr/>
      </dsp:nvSpPr>
      <dsp:spPr>
        <a:xfrm>
          <a:off x="1653151" y="250832"/>
          <a:ext cx="1449723" cy="3624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t°</a:t>
          </a:r>
          <a:r>
            <a:rPr lang="ru-RU" sz="2000" kern="1200" dirty="0" smtClean="0"/>
            <a:t> зимой</a:t>
          </a:r>
          <a:r>
            <a:rPr lang="en-US" sz="2000" kern="1200" dirty="0" smtClean="0"/>
            <a:t> </a:t>
          </a:r>
          <a:endParaRPr lang="ru-RU" sz="2500" kern="1200" dirty="0"/>
        </a:p>
      </dsp:txBody>
      <dsp:txXfrm>
        <a:off x="1653151" y="250832"/>
        <a:ext cx="1449723" cy="362430"/>
      </dsp:txXfrm>
    </dsp:sp>
    <dsp:sp modelId="{65ED7F82-AA3A-49C7-B1AE-A127DCDCCC56}">
      <dsp:nvSpPr>
        <dsp:cNvPr id="0" name=""/>
        <dsp:cNvSpPr/>
      </dsp:nvSpPr>
      <dsp:spPr>
        <a:xfrm>
          <a:off x="3305836" y="250832"/>
          <a:ext cx="1449723" cy="3624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t°  </a:t>
          </a:r>
          <a:r>
            <a:rPr lang="ru-RU" sz="2000" kern="1200" dirty="0" smtClean="0"/>
            <a:t>летом</a:t>
          </a:r>
          <a:r>
            <a:rPr lang="en-US" sz="2000" kern="1200" dirty="0" smtClean="0"/>
            <a:t> </a:t>
          </a:r>
          <a:endParaRPr lang="ru-RU" sz="2000" kern="1200" dirty="0"/>
        </a:p>
      </dsp:txBody>
      <dsp:txXfrm>
        <a:off x="3305836" y="250832"/>
        <a:ext cx="1449723" cy="362430"/>
      </dsp:txXfrm>
    </dsp:sp>
    <dsp:sp modelId="{06EF1693-203A-41F4-B042-1182680C4DE8}">
      <dsp:nvSpPr>
        <dsp:cNvPr id="0" name=""/>
        <dsp:cNvSpPr/>
      </dsp:nvSpPr>
      <dsp:spPr>
        <a:xfrm>
          <a:off x="4958521" y="250832"/>
          <a:ext cx="1449723" cy="3624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Осадки </a:t>
          </a:r>
          <a:endParaRPr lang="ru-RU" sz="2000" kern="1200" dirty="0"/>
        </a:p>
      </dsp:txBody>
      <dsp:txXfrm>
        <a:off x="4958521" y="250832"/>
        <a:ext cx="1449723" cy="36243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C423FF-DC39-4DE2-9FBF-1BA19881567C}">
      <dsp:nvSpPr>
        <dsp:cNvPr id="0" name=""/>
        <dsp:cNvSpPr/>
      </dsp:nvSpPr>
      <dsp:spPr>
        <a:xfrm>
          <a:off x="4171" y="297139"/>
          <a:ext cx="1545795" cy="38644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ВМ</a:t>
          </a:r>
          <a:endParaRPr lang="ru-RU" sz="2000" kern="1200" dirty="0"/>
        </a:p>
      </dsp:txBody>
      <dsp:txXfrm>
        <a:off x="4171" y="297139"/>
        <a:ext cx="1545795" cy="386448"/>
      </dsp:txXfrm>
    </dsp:sp>
    <dsp:sp modelId="{0633ABED-7217-4D84-813F-78663F4848B3}">
      <dsp:nvSpPr>
        <dsp:cNvPr id="0" name=""/>
        <dsp:cNvSpPr/>
      </dsp:nvSpPr>
      <dsp:spPr>
        <a:xfrm>
          <a:off x="1766378" y="297139"/>
          <a:ext cx="1545795" cy="38644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t°</a:t>
          </a:r>
          <a:r>
            <a:rPr lang="ru-RU" sz="2000" kern="1200" dirty="0" smtClean="0"/>
            <a:t> зимой</a:t>
          </a:r>
          <a:r>
            <a:rPr lang="en-US" sz="2000" kern="1200" dirty="0" smtClean="0"/>
            <a:t> </a:t>
          </a:r>
          <a:endParaRPr lang="ru-RU" sz="2500" kern="1200" dirty="0"/>
        </a:p>
      </dsp:txBody>
      <dsp:txXfrm>
        <a:off x="1766378" y="297139"/>
        <a:ext cx="1545795" cy="386448"/>
      </dsp:txXfrm>
    </dsp:sp>
    <dsp:sp modelId="{65ED7F82-AA3A-49C7-B1AE-A127DCDCCC56}">
      <dsp:nvSpPr>
        <dsp:cNvPr id="0" name=""/>
        <dsp:cNvSpPr/>
      </dsp:nvSpPr>
      <dsp:spPr>
        <a:xfrm>
          <a:off x="3528585" y="297139"/>
          <a:ext cx="1545795" cy="38644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t°  </a:t>
          </a:r>
          <a:r>
            <a:rPr lang="ru-RU" sz="2000" kern="1200" dirty="0" smtClean="0"/>
            <a:t>летом</a:t>
          </a:r>
          <a:r>
            <a:rPr lang="en-US" sz="2000" kern="1200" dirty="0" smtClean="0"/>
            <a:t> </a:t>
          </a:r>
          <a:endParaRPr lang="ru-RU" sz="2000" kern="1200" dirty="0"/>
        </a:p>
      </dsp:txBody>
      <dsp:txXfrm>
        <a:off x="3528585" y="297139"/>
        <a:ext cx="1545795" cy="386448"/>
      </dsp:txXfrm>
    </dsp:sp>
    <dsp:sp modelId="{06EF1693-203A-41F4-B042-1182680C4DE8}">
      <dsp:nvSpPr>
        <dsp:cNvPr id="0" name=""/>
        <dsp:cNvSpPr/>
      </dsp:nvSpPr>
      <dsp:spPr>
        <a:xfrm>
          <a:off x="5290793" y="297139"/>
          <a:ext cx="1545795" cy="38644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Осадки </a:t>
          </a:r>
          <a:endParaRPr lang="ru-RU" sz="2000" kern="1200" dirty="0"/>
        </a:p>
      </dsp:txBody>
      <dsp:txXfrm>
        <a:off x="5290793" y="297139"/>
        <a:ext cx="1545795" cy="38644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C423FF-DC39-4DE2-9FBF-1BA19881567C}">
      <dsp:nvSpPr>
        <dsp:cNvPr id="0" name=""/>
        <dsp:cNvSpPr/>
      </dsp:nvSpPr>
      <dsp:spPr>
        <a:xfrm>
          <a:off x="2301" y="199203"/>
          <a:ext cx="1465184" cy="36629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ВМ</a:t>
          </a:r>
          <a:endParaRPr lang="ru-RU" sz="2000" kern="1200" dirty="0"/>
        </a:p>
      </dsp:txBody>
      <dsp:txXfrm>
        <a:off x="2301" y="199203"/>
        <a:ext cx="1465184" cy="366296"/>
      </dsp:txXfrm>
    </dsp:sp>
    <dsp:sp modelId="{0633ABED-7217-4D84-813F-78663F4848B3}">
      <dsp:nvSpPr>
        <dsp:cNvPr id="0" name=""/>
        <dsp:cNvSpPr/>
      </dsp:nvSpPr>
      <dsp:spPr>
        <a:xfrm>
          <a:off x="1672612" y="199203"/>
          <a:ext cx="1465184" cy="36629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t°</a:t>
          </a:r>
          <a:r>
            <a:rPr lang="ru-RU" sz="2000" kern="1200" dirty="0" smtClean="0"/>
            <a:t> зимой</a:t>
          </a:r>
          <a:r>
            <a:rPr lang="en-US" sz="2000" kern="1200" dirty="0" smtClean="0"/>
            <a:t> </a:t>
          </a:r>
          <a:endParaRPr lang="ru-RU" sz="2500" kern="1200" dirty="0"/>
        </a:p>
      </dsp:txBody>
      <dsp:txXfrm>
        <a:off x="1672612" y="199203"/>
        <a:ext cx="1465184" cy="366296"/>
      </dsp:txXfrm>
    </dsp:sp>
    <dsp:sp modelId="{65ED7F82-AA3A-49C7-B1AE-A127DCDCCC56}">
      <dsp:nvSpPr>
        <dsp:cNvPr id="0" name=""/>
        <dsp:cNvSpPr/>
      </dsp:nvSpPr>
      <dsp:spPr>
        <a:xfrm>
          <a:off x="3342922" y="199203"/>
          <a:ext cx="1465184" cy="36629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t°  </a:t>
          </a:r>
          <a:r>
            <a:rPr lang="ru-RU" sz="2000" kern="1200" dirty="0" smtClean="0"/>
            <a:t>летом</a:t>
          </a:r>
          <a:r>
            <a:rPr lang="en-US" sz="2000" kern="1200" dirty="0" smtClean="0"/>
            <a:t> </a:t>
          </a:r>
          <a:endParaRPr lang="ru-RU" sz="2000" kern="1200" dirty="0"/>
        </a:p>
      </dsp:txBody>
      <dsp:txXfrm>
        <a:off x="3342922" y="199203"/>
        <a:ext cx="1465184" cy="366296"/>
      </dsp:txXfrm>
    </dsp:sp>
    <dsp:sp modelId="{06EF1693-203A-41F4-B042-1182680C4DE8}">
      <dsp:nvSpPr>
        <dsp:cNvPr id="0" name=""/>
        <dsp:cNvSpPr/>
      </dsp:nvSpPr>
      <dsp:spPr>
        <a:xfrm>
          <a:off x="5013233" y="199203"/>
          <a:ext cx="1465184" cy="36629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Осадки </a:t>
          </a:r>
          <a:endParaRPr lang="ru-RU" sz="2000" kern="1200" dirty="0"/>
        </a:p>
      </dsp:txBody>
      <dsp:txXfrm>
        <a:off x="5013233" y="199203"/>
        <a:ext cx="1465184" cy="36629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C423FF-DC39-4DE2-9FBF-1BA19881567C}">
      <dsp:nvSpPr>
        <dsp:cNvPr id="0" name=""/>
        <dsp:cNvSpPr/>
      </dsp:nvSpPr>
      <dsp:spPr>
        <a:xfrm>
          <a:off x="163" y="238596"/>
          <a:ext cx="1547609" cy="38690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ВМ</a:t>
          </a:r>
          <a:endParaRPr lang="ru-RU" sz="2000" kern="1200" dirty="0"/>
        </a:p>
      </dsp:txBody>
      <dsp:txXfrm>
        <a:off x="163" y="238596"/>
        <a:ext cx="1547609" cy="386902"/>
      </dsp:txXfrm>
    </dsp:sp>
    <dsp:sp modelId="{0633ABED-7217-4D84-813F-78663F4848B3}">
      <dsp:nvSpPr>
        <dsp:cNvPr id="0" name=""/>
        <dsp:cNvSpPr/>
      </dsp:nvSpPr>
      <dsp:spPr>
        <a:xfrm>
          <a:off x="1764437" y="238596"/>
          <a:ext cx="1547609" cy="38690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t°</a:t>
          </a:r>
          <a:r>
            <a:rPr lang="ru-RU" sz="2000" kern="1200" dirty="0" smtClean="0"/>
            <a:t> зимой</a:t>
          </a:r>
          <a:r>
            <a:rPr lang="en-US" sz="2000" kern="1200" dirty="0" smtClean="0"/>
            <a:t> </a:t>
          </a:r>
          <a:endParaRPr lang="ru-RU" sz="2500" kern="1200" dirty="0"/>
        </a:p>
      </dsp:txBody>
      <dsp:txXfrm>
        <a:off x="1764437" y="238596"/>
        <a:ext cx="1547609" cy="386902"/>
      </dsp:txXfrm>
    </dsp:sp>
    <dsp:sp modelId="{65ED7F82-AA3A-49C7-B1AE-A127DCDCCC56}">
      <dsp:nvSpPr>
        <dsp:cNvPr id="0" name=""/>
        <dsp:cNvSpPr/>
      </dsp:nvSpPr>
      <dsp:spPr>
        <a:xfrm>
          <a:off x="3528712" y="238596"/>
          <a:ext cx="1547609" cy="38690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t°  </a:t>
          </a:r>
          <a:r>
            <a:rPr lang="ru-RU" sz="2200" kern="1200" dirty="0" smtClean="0"/>
            <a:t>летом</a:t>
          </a:r>
          <a:r>
            <a:rPr lang="en-US" sz="2200" kern="1200" dirty="0" smtClean="0"/>
            <a:t> </a:t>
          </a:r>
          <a:endParaRPr lang="ru-RU" sz="2200" kern="1200" dirty="0"/>
        </a:p>
      </dsp:txBody>
      <dsp:txXfrm>
        <a:off x="3528712" y="238596"/>
        <a:ext cx="1547609" cy="386902"/>
      </dsp:txXfrm>
    </dsp:sp>
    <dsp:sp modelId="{06EF1693-203A-41F4-B042-1182680C4DE8}">
      <dsp:nvSpPr>
        <dsp:cNvPr id="0" name=""/>
        <dsp:cNvSpPr/>
      </dsp:nvSpPr>
      <dsp:spPr>
        <a:xfrm>
          <a:off x="5292987" y="238596"/>
          <a:ext cx="1547609" cy="38690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Осадки </a:t>
          </a:r>
          <a:endParaRPr lang="ru-RU" sz="2200" kern="1200" dirty="0"/>
        </a:p>
      </dsp:txBody>
      <dsp:txXfrm>
        <a:off x="5292987" y="238596"/>
        <a:ext cx="1547609" cy="38690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C423FF-DC39-4DE2-9FBF-1BA19881567C}">
      <dsp:nvSpPr>
        <dsp:cNvPr id="0" name=""/>
        <dsp:cNvSpPr/>
      </dsp:nvSpPr>
      <dsp:spPr>
        <a:xfrm>
          <a:off x="1305" y="234588"/>
          <a:ext cx="1579675" cy="39491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ВМ</a:t>
          </a:r>
          <a:endParaRPr lang="ru-RU" sz="2000" kern="1200" dirty="0"/>
        </a:p>
      </dsp:txBody>
      <dsp:txXfrm>
        <a:off x="1305" y="234588"/>
        <a:ext cx="1579675" cy="394918"/>
      </dsp:txXfrm>
    </dsp:sp>
    <dsp:sp modelId="{0633ABED-7217-4D84-813F-78663F4848B3}">
      <dsp:nvSpPr>
        <dsp:cNvPr id="0" name=""/>
        <dsp:cNvSpPr/>
      </dsp:nvSpPr>
      <dsp:spPr>
        <a:xfrm>
          <a:off x="1802135" y="234588"/>
          <a:ext cx="1579675" cy="39491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t°</a:t>
          </a:r>
          <a:r>
            <a:rPr lang="ru-RU" sz="2000" kern="1200" dirty="0" smtClean="0"/>
            <a:t> зимой</a:t>
          </a:r>
          <a:r>
            <a:rPr lang="en-US" sz="2000" kern="1200" dirty="0" smtClean="0"/>
            <a:t> </a:t>
          </a:r>
          <a:endParaRPr lang="ru-RU" sz="2500" kern="1200" dirty="0"/>
        </a:p>
      </dsp:txBody>
      <dsp:txXfrm>
        <a:off x="1802135" y="234588"/>
        <a:ext cx="1579675" cy="394918"/>
      </dsp:txXfrm>
    </dsp:sp>
    <dsp:sp modelId="{65ED7F82-AA3A-49C7-B1AE-A127DCDCCC56}">
      <dsp:nvSpPr>
        <dsp:cNvPr id="0" name=""/>
        <dsp:cNvSpPr/>
      </dsp:nvSpPr>
      <dsp:spPr>
        <a:xfrm>
          <a:off x="3602965" y="234588"/>
          <a:ext cx="1579675" cy="39491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t°  </a:t>
          </a:r>
          <a:r>
            <a:rPr lang="ru-RU" sz="2200" kern="1200" dirty="0" smtClean="0"/>
            <a:t>летом</a:t>
          </a:r>
          <a:r>
            <a:rPr lang="en-US" sz="2200" kern="1200" dirty="0" smtClean="0"/>
            <a:t> </a:t>
          </a:r>
          <a:endParaRPr lang="ru-RU" sz="2200" kern="1200" dirty="0"/>
        </a:p>
      </dsp:txBody>
      <dsp:txXfrm>
        <a:off x="3602965" y="234588"/>
        <a:ext cx="1579675" cy="394918"/>
      </dsp:txXfrm>
    </dsp:sp>
    <dsp:sp modelId="{06EF1693-203A-41F4-B042-1182680C4DE8}">
      <dsp:nvSpPr>
        <dsp:cNvPr id="0" name=""/>
        <dsp:cNvSpPr/>
      </dsp:nvSpPr>
      <dsp:spPr>
        <a:xfrm>
          <a:off x="5403795" y="234588"/>
          <a:ext cx="1579675" cy="39491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Осадки </a:t>
          </a:r>
          <a:endParaRPr lang="ru-RU" sz="2200" kern="1200" dirty="0"/>
        </a:p>
      </dsp:txBody>
      <dsp:txXfrm>
        <a:off x="5403795" y="234588"/>
        <a:ext cx="1579675" cy="39491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C423FF-DC39-4DE2-9FBF-1BA19881567C}">
      <dsp:nvSpPr>
        <dsp:cNvPr id="0" name=""/>
        <dsp:cNvSpPr/>
      </dsp:nvSpPr>
      <dsp:spPr>
        <a:xfrm>
          <a:off x="1457" y="240706"/>
          <a:ext cx="1530732" cy="38268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ВМ</a:t>
          </a:r>
          <a:endParaRPr lang="ru-RU" sz="2000" kern="1200" dirty="0"/>
        </a:p>
      </dsp:txBody>
      <dsp:txXfrm>
        <a:off x="1457" y="240706"/>
        <a:ext cx="1530732" cy="382683"/>
      </dsp:txXfrm>
    </dsp:sp>
    <dsp:sp modelId="{0633ABED-7217-4D84-813F-78663F4848B3}">
      <dsp:nvSpPr>
        <dsp:cNvPr id="0" name=""/>
        <dsp:cNvSpPr/>
      </dsp:nvSpPr>
      <dsp:spPr>
        <a:xfrm>
          <a:off x="1746492" y="240706"/>
          <a:ext cx="1530732" cy="38268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t°</a:t>
          </a:r>
          <a:r>
            <a:rPr lang="ru-RU" sz="2000" kern="1200" dirty="0" smtClean="0"/>
            <a:t> зимой</a:t>
          </a:r>
          <a:r>
            <a:rPr lang="en-US" sz="2000" kern="1200" dirty="0" smtClean="0"/>
            <a:t> </a:t>
          </a:r>
          <a:endParaRPr lang="ru-RU" sz="2500" kern="1200" dirty="0"/>
        </a:p>
      </dsp:txBody>
      <dsp:txXfrm>
        <a:off x="1746492" y="240706"/>
        <a:ext cx="1530732" cy="382683"/>
      </dsp:txXfrm>
    </dsp:sp>
    <dsp:sp modelId="{65ED7F82-AA3A-49C7-B1AE-A127DCDCCC56}">
      <dsp:nvSpPr>
        <dsp:cNvPr id="0" name=""/>
        <dsp:cNvSpPr/>
      </dsp:nvSpPr>
      <dsp:spPr>
        <a:xfrm>
          <a:off x="3491527" y="240706"/>
          <a:ext cx="1530732" cy="38268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t°  </a:t>
          </a:r>
          <a:r>
            <a:rPr lang="ru-RU" sz="2100" kern="1200" dirty="0" smtClean="0"/>
            <a:t>летом</a:t>
          </a:r>
          <a:r>
            <a:rPr lang="en-US" sz="2100" kern="1200" dirty="0" smtClean="0"/>
            <a:t> </a:t>
          </a:r>
          <a:endParaRPr lang="ru-RU" sz="2100" kern="1200" dirty="0"/>
        </a:p>
      </dsp:txBody>
      <dsp:txXfrm>
        <a:off x="3491527" y="240706"/>
        <a:ext cx="1530732" cy="382683"/>
      </dsp:txXfrm>
    </dsp:sp>
    <dsp:sp modelId="{06EF1693-203A-41F4-B042-1182680C4DE8}">
      <dsp:nvSpPr>
        <dsp:cNvPr id="0" name=""/>
        <dsp:cNvSpPr/>
      </dsp:nvSpPr>
      <dsp:spPr>
        <a:xfrm>
          <a:off x="5236562" y="240706"/>
          <a:ext cx="1530732" cy="38268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Осадки </a:t>
          </a:r>
          <a:endParaRPr lang="ru-RU" sz="2100" kern="1200" dirty="0"/>
        </a:p>
      </dsp:txBody>
      <dsp:txXfrm>
        <a:off x="5236562" y="240706"/>
        <a:ext cx="1530732" cy="38268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504D5F-1ACD-4CD2-B2DB-B82B566CC103}">
      <dsp:nvSpPr>
        <dsp:cNvPr id="0" name=""/>
        <dsp:cNvSpPr/>
      </dsp:nvSpPr>
      <dsp:spPr>
        <a:xfrm>
          <a:off x="0" y="0"/>
          <a:ext cx="2244408" cy="2095387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8F920F9-3AEA-440D-A009-226B85ED501B}">
      <dsp:nvSpPr>
        <dsp:cNvPr id="0" name=""/>
        <dsp:cNvSpPr/>
      </dsp:nvSpPr>
      <dsp:spPr>
        <a:xfrm>
          <a:off x="178058" y="1943954"/>
          <a:ext cx="1792157" cy="664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</a:t>
          </a:r>
          <a:endParaRPr lang="ru-RU" sz="2400" kern="1200" dirty="0"/>
        </a:p>
      </dsp:txBody>
      <dsp:txXfrm>
        <a:off x="178058" y="1943954"/>
        <a:ext cx="1792157" cy="664890"/>
      </dsp:txXfrm>
    </dsp:sp>
    <dsp:sp modelId="{75CD022B-6786-48B9-81B3-6DBB5398CE10}">
      <dsp:nvSpPr>
        <dsp:cNvPr id="0" name=""/>
        <dsp:cNvSpPr/>
      </dsp:nvSpPr>
      <dsp:spPr>
        <a:xfrm>
          <a:off x="2598039" y="565"/>
          <a:ext cx="2244408" cy="2095387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7A179E2-971A-41B2-A8B1-1BD674842878}">
      <dsp:nvSpPr>
        <dsp:cNvPr id="0" name=""/>
        <dsp:cNvSpPr/>
      </dsp:nvSpPr>
      <dsp:spPr>
        <a:xfrm>
          <a:off x="2843825" y="1943954"/>
          <a:ext cx="1792157" cy="664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</a:t>
          </a:r>
          <a:endParaRPr lang="ru-RU" sz="2400" kern="1200" dirty="0"/>
        </a:p>
      </dsp:txBody>
      <dsp:txXfrm>
        <a:off x="2843825" y="1943954"/>
        <a:ext cx="1792157" cy="664890"/>
      </dsp:txXfrm>
    </dsp:sp>
    <dsp:sp modelId="{C41F6C79-E179-4C08-B691-1E1FFCA896C5}">
      <dsp:nvSpPr>
        <dsp:cNvPr id="0" name=""/>
        <dsp:cNvSpPr/>
      </dsp:nvSpPr>
      <dsp:spPr>
        <a:xfrm>
          <a:off x="5196079" y="0"/>
          <a:ext cx="2244408" cy="2095387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CECC12B-F1EF-46D2-B3DF-9B3AE50F6DD8}">
      <dsp:nvSpPr>
        <dsp:cNvPr id="0" name=""/>
        <dsp:cNvSpPr/>
      </dsp:nvSpPr>
      <dsp:spPr>
        <a:xfrm>
          <a:off x="5365502" y="1943954"/>
          <a:ext cx="1792157" cy="664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</a:t>
          </a:r>
          <a:endParaRPr lang="ru-RU" sz="2400" kern="1200" dirty="0"/>
        </a:p>
      </dsp:txBody>
      <dsp:txXfrm>
        <a:off x="5365502" y="1943954"/>
        <a:ext cx="1792157" cy="664890"/>
      </dsp:txXfrm>
    </dsp:sp>
    <dsp:sp modelId="{81C3CACF-3DE8-46C9-A261-AA9D28F2D340}">
      <dsp:nvSpPr>
        <dsp:cNvPr id="0" name=""/>
        <dsp:cNvSpPr/>
      </dsp:nvSpPr>
      <dsp:spPr>
        <a:xfrm>
          <a:off x="0" y="2448271"/>
          <a:ext cx="2244408" cy="2095387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33AC806-DCB5-45CF-B086-0D792E1EB3B0}">
      <dsp:nvSpPr>
        <dsp:cNvPr id="0" name=""/>
        <dsp:cNvSpPr/>
      </dsp:nvSpPr>
      <dsp:spPr>
        <a:xfrm>
          <a:off x="216016" y="4175421"/>
          <a:ext cx="1792157" cy="664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60000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4</a:t>
          </a:r>
          <a:endParaRPr lang="ru-RU" sz="2400" kern="1200" dirty="0"/>
        </a:p>
      </dsp:txBody>
      <dsp:txXfrm>
        <a:off x="216016" y="4175421"/>
        <a:ext cx="1792157" cy="664890"/>
      </dsp:txXfrm>
    </dsp:sp>
    <dsp:sp modelId="{EEAA4F86-4061-4514-84F3-5E3287ABE8DB}">
      <dsp:nvSpPr>
        <dsp:cNvPr id="0" name=""/>
        <dsp:cNvSpPr/>
      </dsp:nvSpPr>
      <dsp:spPr>
        <a:xfrm>
          <a:off x="2598039" y="2437701"/>
          <a:ext cx="2244408" cy="2095387"/>
        </a:xfrm>
        <a:prstGeom prst="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3A1C513-EB07-4E1F-AA58-9DA260DEAA46}">
      <dsp:nvSpPr>
        <dsp:cNvPr id="0" name=""/>
        <dsp:cNvSpPr/>
      </dsp:nvSpPr>
      <dsp:spPr>
        <a:xfrm>
          <a:off x="2808304" y="4175421"/>
          <a:ext cx="1792157" cy="664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60000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5</a:t>
          </a:r>
          <a:endParaRPr lang="ru-RU" sz="2400" kern="1200" dirty="0"/>
        </a:p>
      </dsp:txBody>
      <dsp:txXfrm>
        <a:off x="2808304" y="4175421"/>
        <a:ext cx="1792157" cy="664890"/>
      </dsp:txXfrm>
    </dsp:sp>
    <dsp:sp modelId="{4A2E1189-B3DA-420C-AC65-927C057178DE}">
      <dsp:nvSpPr>
        <dsp:cNvPr id="0" name=""/>
        <dsp:cNvSpPr/>
      </dsp:nvSpPr>
      <dsp:spPr>
        <a:xfrm>
          <a:off x="5196079" y="2448271"/>
          <a:ext cx="2244408" cy="2095387"/>
        </a:xfrm>
        <a:prstGeom prst="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C110BAF-59E3-4925-A577-B34A004B4595}">
      <dsp:nvSpPr>
        <dsp:cNvPr id="0" name=""/>
        <dsp:cNvSpPr/>
      </dsp:nvSpPr>
      <dsp:spPr>
        <a:xfrm>
          <a:off x="5256592" y="4175421"/>
          <a:ext cx="1792157" cy="664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60000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6</a:t>
          </a:r>
          <a:endParaRPr lang="ru-RU" sz="2400" kern="1200" dirty="0"/>
        </a:p>
      </dsp:txBody>
      <dsp:txXfrm>
        <a:off x="5256592" y="4175421"/>
        <a:ext cx="1792157" cy="66489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05894D-58C8-4B71-81C7-0285464715B0}">
      <dsp:nvSpPr>
        <dsp:cNvPr id="0" name=""/>
        <dsp:cNvSpPr/>
      </dsp:nvSpPr>
      <dsp:spPr>
        <a:xfrm>
          <a:off x="0" y="0"/>
          <a:ext cx="8072494" cy="891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</a:rPr>
            <a:t>Сколько климатических поясов расположено на территории России?</a:t>
          </a:r>
          <a:endParaRPr lang="ru-RU" sz="2000" kern="1200" dirty="0">
            <a:latin typeface="Calibri" pitchFamily="34" charset="0"/>
          </a:endParaRPr>
        </a:p>
      </dsp:txBody>
      <dsp:txXfrm>
        <a:off x="1703661" y="0"/>
        <a:ext cx="6368832" cy="891627"/>
      </dsp:txXfrm>
    </dsp:sp>
    <dsp:sp modelId="{8C040E69-477B-4CE1-BA05-06E572B80A5C}">
      <dsp:nvSpPr>
        <dsp:cNvPr id="0" name=""/>
        <dsp:cNvSpPr/>
      </dsp:nvSpPr>
      <dsp:spPr>
        <a:xfrm>
          <a:off x="71443" y="71437"/>
          <a:ext cx="778947" cy="71330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0FCB7F6-1B0A-4103-BB40-C95E1BB72E93}">
      <dsp:nvSpPr>
        <dsp:cNvPr id="0" name=""/>
        <dsp:cNvSpPr/>
      </dsp:nvSpPr>
      <dsp:spPr>
        <a:xfrm>
          <a:off x="0" y="1019477"/>
          <a:ext cx="8072494" cy="891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1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</a:rPr>
            <a:t>Какой климатический пояс занимает большую часть территории России?</a:t>
          </a:r>
          <a:endParaRPr lang="ru-RU" sz="2000" kern="1200" dirty="0">
            <a:latin typeface="Calibri" pitchFamily="34" charset="0"/>
          </a:endParaRPr>
        </a:p>
      </dsp:txBody>
      <dsp:txXfrm>
        <a:off x="1703661" y="1019477"/>
        <a:ext cx="6368832" cy="891627"/>
      </dsp:txXfrm>
    </dsp:sp>
    <dsp:sp modelId="{332850EF-B194-4A66-B8F6-4BDA3F61167E}">
      <dsp:nvSpPr>
        <dsp:cNvPr id="0" name=""/>
        <dsp:cNvSpPr/>
      </dsp:nvSpPr>
      <dsp:spPr>
        <a:xfrm>
          <a:off x="71443" y="1090909"/>
          <a:ext cx="792702" cy="71330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alpha val="90000"/>
            <a:hueOff val="14099"/>
            <a:satOff val="-661"/>
            <a:lumOff val="2825"/>
            <a:alphaOff val="-1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21152E-7636-4F40-9B4C-D48E6AEB8172}">
      <dsp:nvSpPr>
        <dsp:cNvPr id="0" name=""/>
        <dsp:cNvSpPr/>
      </dsp:nvSpPr>
      <dsp:spPr>
        <a:xfrm>
          <a:off x="0" y="1948170"/>
          <a:ext cx="8072494" cy="891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</a:rPr>
            <a:t>Какой климатический пояс самый холодный?</a:t>
          </a:r>
          <a:endParaRPr lang="ru-RU" sz="2000" kern="1200" dirty="0">
            <a:latin typeface="Calibri" pitchFamily="34" charset="0"/>
          </a:endParaRPr>
        </a:p>
      </dsp:txBody>
      <dsp:txXfrm>
        <a:off x="1703661" y="1948170"/>
        <a:ext cx="6368832" cy="891627"/>
      </dsp:txXfrm>
    </dsp:sp>
    <dsp:sp modelId="{71A3B348-37A0-4BD0-9C69-7BF3F50F118D}">
      <dsp:nvSpPr>
        <dsp:cNvPr id="0" name=""/>
        <dsp:cNvSpPr/>
      </dsp:nvSpPr>
      <dsp:spPr>
        <a:xfrm>
          <a:off x="71443" y="2019607"/>
          <a:ext cx="778947" cy="71330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alpha val="90000"/>
            <a:hueOff val="28198"/>
            <a:satOff val="-1322"/>
            <a:lumOff val="5650"/>
            <a:alphaOff val="-2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D3739C-E684-4E5A-B8C5-06F744EF37AF}">
      <dsp:nvSpPr>
        <dsp:cNvPr id="0" name=""/>
        <dsp:cNvSpPr/>
      </dsp:nvSpPr>
      <dsp:spPr>
        <a:xfrm>
          <a:off x="0" y="2942370"/>
          <a:ext cx="8072494" cy="891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3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</a:rPr>
            <a:t>В каком климатическом поясе господствуют два типа воздушных масс?</a:t>
          </a:r>
          <a:endParaRPr lang="ru-RU" sz="2000" kern="1200" dirty="0">
            <a:latin typeface="Calibri" pitchFamily="34" charset="0"/>
          </a:endParaRPr>
        </a:p>
      </dsp:txBody>
      <dsp:txXfrm>
        <a:off x="1703661" y="2942370"/>
        <a:ext cx="6368832" cy="891627"/>
      </dsp:txXfrm>
    </dsp:sp>
    <dsp:sp modelId="{66AD4016-927A-4E28-95C5-79A4C3AA64F8}">
      <dsp:nvSpPr>
        <dsp:cNvPr id="0" name=""/>
        <dsp:cNvSpPr/>
      </dsp:nvSpPr>
      <dsp:spPr>
        <a:xfrm>
          <a:off x="71443" y="3019735"/>
          <a:ext cx="778947" cy="71330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alpha val="90000"/>
            <a:hueOff val="42297"/>
            <a:satOff val="-1984"/>
            <a:lumOff val="8474"/>
            <a:alphaOff val="-3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387762-D443-4F7F-ADA9-BD6B8E7D1C78}">
      <dsp:nvSpPr>
        <dsp:cNvPr id="0" name=""/>
        <dsp:cNvSpPr/>
      </dsp:nvSpPr>
      <dsp:spPr>
        <a:xfrm>
          <a:off x="0" y="3923160"/>
          <a:ext cx="8072494" cy="891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</a:rPr>
            <a:t>Как называется тип климата, где самая теплая зима?</a:t>
          </a:r>
          <a:endParaRPr lang="ru-RU" sz="2000" kern="1200" dirty="0">
            <a:latin typeface="Calibri" pitchFamily="34" charset="0"/>
          </a:endParaRPr>
        </a:p>
      </dsp:txBody>
      <dsp:txXfrm>
        <a:off x="1703661" y="3923160"/>
        <a:ext cx="6368832" cy="891627"/>
      </dsp:txXfrm>
    </dsp:sp>
    <dsp:sp modelId="{33C8CAD1-86E2-4850-81A7-D5B88BF66540}">
      <dsp:nvSpPr>
        <dsp:cNvPr id="0" name=""/>
        <dsp:cNvSpPr/>
      </dsp:nvSpPr>
      <dsp:spPr>
        <a:xfrm>
          <a:off x="71443" y="4000525"/>
          <a:ext cx="778947" cy="71330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alpha val="90000"/>
            <a:hueOff val="56396"/>
            <a:satOff val="-2645"/>
            <a:lumOff val="11299"/>
            <a:alphaOff val="-4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913D8-5D93-4398-B17D-BFF9907FB41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25B6B-F0AF-4864-B738-590E90827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B15C-D00C-418B-BB8B-3ED204347FB6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B15C-D00C-418B-BB8B-3ED204347FB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25B6B-F0AF-4864-B738-590E90827DF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25B6B-F0AF-4864-B738-590E90827DF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25B6B-F0AF-4864-B738-590E90827DF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25B6B-F0AF-4864-B738-590E90827DF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25B6B-F0AF-4864-B738-590E90827DF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25B6B-F0AF-4864-B738-590E90827DF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25B6B-F0AF-4864-B738-590E90827DF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1DA1-FEDC-4F4E-9F0C-BA3A39B9784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B10F-C58C-4E8C-95F3-AAEAF5AF6BAB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EDE2-F71E-49E2-B9FC-BDF377D4C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B10F-C58C-4E8C-95F3-AAEAF5AF6BAB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EDE2-F71E-49E2-B9FC-BDF377D4C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B10F-C58C-4E8C-95F3-AAEAF5AF6BAB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EDE2-F71E-49E2-B9FC-BDF377D4C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B10F-C58C-4E8C-95F3-AAEAF5AF6BAB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EDE2-F71E-49E2-B9FC-BDF377D4C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B10F-C58C-4E8C-95F3-AAEAF5AF6BAB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EDE2-F71E-49E2-B9FC-BDF377D4C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B10F-C58C-4E8C-95F3-AAEAF5AF6BAB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EDE2-F71E-49E2-B9FC-BDF377D4C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B10F-C58C-4E8C-95F3-AAEAF5AF6BAB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EDE2-F71E-49E2-B9FC-BDF377D4C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B10F-C58C-4E8C-95F3-AAEAF5AF6BAB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EDE2-F71E-49E2-B9FC-BDF377D4C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B10F-C58C-4E8C-95F3-AAEAF5AF6BAB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EDE2-F71E-49E2-B9FC-BDF377D4C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B10F-C58C-4E8C-95F3-AAEAF5AF6BAB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EDE2-F71E-49E2-B9FC-BDF377D4C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B10F-C58C-4E8C-95F3-AAEAF5AF6BAB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EDE2-F71E-49E2-B9FC-BDF377D4C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7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BB10F-C58C-4E8C-95F3-AAEAF5AF6BAB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DEDE2-F71E-49E2-B9FC-BDF377D4C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diagramData" Target="../diagrams/data1.xml"/><Relationship Id="rId7" Type="http://schemas.openxmlformats.org/officeDocument/2006/relationships/slide" Target="slide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5" Type="http://schemas.openxmlformats.org/officeDocument/2006/relationships/diagramQuickStyle" Target="../diagrams/quickStyle1.xml"/><Relationship Id="rId10" Type="http://schemas.openxmlformats.org/officeDocument/2006/relationships/slide" Target="slide10.xml"/><Relationship Id="rId4" Type="http://schemas.openxmlformats.org/officeDocument/2006/relationships/diagramLayout" Target="../diagrams/layout1.xml"/><Relationship Id="rId9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jpeg"/><Relationship Id="rId4" Type="http://schemas.openxmlformats.org/officeDocument/2006/relationships/image" Target="../media/image7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diagramData" Target="../diagrams/data9.xml"/><Relationship Id="rId7" Type="http://schemas.openxmlformats.org/officeDocument/2006/relationships/image" Target="../media/image7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microsoft.com/office/2007/relationships/diagramDrawing" Target="../diagrams/drawing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a22001.rimg.info/icon/1886777000411adede33c227bbc53171bf6d44e2e3.jpg" TargetMode="External"/><Relationship Id="rId13" Type="http://schemas.openxmlformats.org/officeDocument/2006/relationships/hyperlink" Target="http://www.interfotki.ru/content/photo/14/60/146042/9vymgk_cont.jpg" TargetMode="External"/><Relationship Id="rId3" Type="http://schemas.openxmlformats.org/officeDocument/2006/relationships/hyperlink" Target="http://rusk.ru/images/2007/8057.jpg" TargetMode="External"/><Relationship Id="rId7" Type="http://schemas.openxmlformats.org/officeDocument/2006/relationships/hyperlink" Target="http://www.photoukraine.com/i/articles/Srednerusskaia%20Vozvyshennost%20Photos/005.jpg" TargetMode="External"/><Relationship Id="rId12" Type="http://schemas.openxmlformats.org/officeDocument/2006/relationships/hyperlink" Target="http://wallpapers-diq.org/wallpapers/42/Winter_Wonderland,_British_Columbia,_Canada.jpg" TargetMode="External"/><Relationship Id="rId17" Type="http://schemas.openxmlformats.org/officeDocument/2006/relationships/hyperlink" Target="http://www.megabook.ru/MediaViewer.asp?thSearchText=%u043A%u043B%u0438%u043C%u0430%u0442%u0438%u0447%u0435%u0441%u043A%u0438%u0435%20%u043F%u043E%u044F%u0441%u0430%20" TargetMode="External"/><Relationship Id="rId2" Type="http://schemas.openxmlformats.org/officeDocument/2006/relationships/hyperlink" Target="http://img.beta.rian.ru/images/22230/03/222300328.jpg" TargetMode="External"/><Relationship Id="rId16" Type="http://schemas.openxmlformats.org/officeDocument/2006/relationships/hyperlink" Target="http://www.art-sochi2014.ru/_ph/6/2/50737949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reenmama.ru/dn_images/01/51/85/30/1208950194tundra_s_vozduha_kolesnikov.jpg" TargetMode="External"/><Relationship Id="rId11" Type="http://schemas.openxmlformats.org/officeDocument/2006/relationships/hyperlink" Target="http://powerpoint.net.ru/uploads/posts/2010-04/1271167966_t-06-05-web.jpg" TargetMode="External"/><Relationship Id="rId5" Type="http://schemas.openxmlformats.org/officeDocument/2006/relationships/hyperlink" Target="http://media.club4x4.ru/uploads/posts/2008-12/1229942273_5.jpg" TargetMode="External"/><Relationship Id="rId15" Type="http://schemas.openxmlformats.org/officeDocument/2006/relationships/hyperlink" Target="http://www.outdoors.ru/foto/album/6811.jpg" TargetMode="External"/><Relationship Id="rId10" Type="http://schemas.openxmlformats.org/officeDocument/2006/relationships/hyperlink" Target="http://img-fotki.yandex.ru/get/33/sib-mike.10/0_11e5b_56e5541e_XL" TargetMode="External"/><Relationship Id="rId4" Type="http://schemas.openxmlformats.org/officeDocument/2006/relationships/hyperlink" Target="http://www.stihi.ru/pics/2010/05/26/3331.jpg" TargetMode="External"/><Relationship Id="rId9" Type="http://schemas.openxmlformats.org/officeDocument/2006/relationships/hyperlink" Target="http://i1.tatar-inform.ru/image/2010_new/zdorovye_i_sreda/solnechnaya_pogoda_zimoy.jpg" TargetMode="External"/><Relationship Id="rId14" Type="http://schemas.openxmlformats.org/officeDocument/2006/relationships/hyperlink" Target="http://img-fotki.yandex.ru/get/17/pro1175.1/0_d8bf_f733b469_X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1.xml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9.xml"/><Relationship Id="rId5" Type="http://schemas.openxmlformats.org/officeDocument/2006/relationships/slide" Target="slide5.xml"/><Relationship Id="rId10" Type="http://schemas.openxmlformats.org/officeDocument/2006/relationships/slide" Target="slide4.xml"/><Relationship Id="rId4" Type="http://schemas.openxmlformats.org/officeDocument/2006/relationships/image" Target="../media/image3.jpeg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9.jpeg"/><Relationship Id="rId18" Type="http://schemas.openxmlformats.org/officeDocument/2006/relationships/image" Target="../media/image14.jpeg"/><Relationship Id="rId3" Type="http://schemas.openxmlformats.org/officeDocument/2006/relationships/image" Target="../media/image4.jpeg"/><Relationship Id="rId21" Type="http://schemas.microsoft.com/office/2007/relationships/diagramDrawing" Target="../diagrams/drawing2.xml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8.jpeg"/><Relationship Id="rId1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.jpeg"/><Relationship Id="rId20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7.jpeg"/><Relationship Id="rId5" Type="http://schemas.openxmlformats.org/officeDocument/2006/relationships/diagramData" Target="../diagrams/data2.xml"/><Relationship Id="rId15" Type="http://schemas.openxmlformats.org/officeDocument/2006/relationships/image" Target="../media/image11.jpeg"/><Relationship Id="rId10" Type="http://schemas.openxmlformats.org/officeDocument/2006/relationships/image" Target="../media/image6.jpeg"/><Relationship Id="rId19" Type="http://schemas.openxmlformats.org/officeDocument/2006/relationships/image" Target="../media/image15.jpeg"/><Relationship Id="rId4" Type="http://schemas.openxmlformats.org/officeDocument/2006/relationships/slide" Target="slide2.xml"/><Relationship Id="rId9" Type="http://schemas.openxmlformats.org/officeDocument/2006/relationships/image" Target="../media/image5.png"/><Relationship Id="rId1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3" Type="http://schemas.openxmlformats.org/officeDocument/2006/relationships/slide" Target="slide2.xml"/><Relationship Id="rId21" Type="http://schemas.openxmlformats.org/officeDocument/2006/relationships/image" Target="../media/image28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jpeg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19.png"/><Relationship Id="rId5" Type="http://schemas.openxmlformats.org/officeDocument/2006/relationships/diagramLayout" Target="../diagrams/layout3.xml"/><Relationship Id="rId15" Type="http://schemas.openxmlformats.org/officeDocument/2006/relationships/image" Target="../media/image23.jpeg"/><Relationship Id="rId10" Type="http://schemas.openxmlformats.org/officeDocument/2006/relationships/image" Target="../media/image18.png"/><Relationship Id="rId19" Type="http://schemas.openxmlformats.org/officeDocument/2006/relationships/image" Target="../media/image27.jpeg"/><Relationship Id="rId4" Type="http://schemas.openxmlformats.org/officeDocument/2006/relationships/diagramData" Target="../diagrams/data3.xml"/><Relationship Id="rId9" Type="http://schemas.openxmlformats.org/officeDocument/2006/relationships/image" Target="../media/image5.png"/><Relationship Id="rId14" Type="http://schemas.openxmlformats.org/officeDocument/2006/relationships/image" Target="../media/image22.jpeg"/><Relationship Id="rId22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18" Type="http://schemas.openxmlformats.org/officeDocument/2006/relationships/image" Target="../media/image39.png"/><Relationship Id="rId3" Type="http://schemas.openxmlformats.org/officeDocument/2006/relationships/slide" Target="slide2.xml"/><Relationship Id="rId21" Type="http://schemas.openxmlformats.org/officeDocument/2006/relationships/image" Target="../media/image42.jpeg"/><Relationship Id="rId7" Type="http://schemas.openxmlformats.org/officeDocument/2006/relationships/diagramColors" Target="../diagrams/colors4.xml"/><Relationship Id="rId12" Type="http://schemas.openxmlformats.org/officeDocument/2006/relationships/image" Target="../media/image33.jpe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7.jpe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32.jpeg"/><Relationship Id="rId5" Type="http://schemas.openxmlformats.org/officeDocument/2006/relationships/diagramLayout" Target="../diagrams/layout4.xml"/><Relationship Id="rId15" Type="http://schemas.openxmlformats.org/officeDocument/2006/relationships/image" Target="../media/image36.jpeg"/><Relationship Id="rId23" Type="http://schemas.microsoft.com/office/2007/relationships/diagramDrawing" Target="../diagrams/drawing4.xml"/><Relationship Id="rId10" Type="http://schemas.openxmlformats.org/officeDocument/2006/relationships/image" Target="../media/image31.jpeg"/><Relationship Id="rId19" Type="http://schemas.openxmlformats.org/officeDocument/2006/relationships/image" Target="../media/image40.png"/><Relationship Id="rId4" Type="http://schemas.openxmlformats.org/officeDocument/2006/relationships/diagramData" Target="../diagrams/data4.xml"/><Relationship Id="rId9" Type="http://schemas.openxmlformats.org/officeDocument/2006/relationships/image" Target="../media/image30.jpeg"/><Relationship Id="rId14" Type="http://schemas.openxmlformats.org/officeDocument/2006/relationships/image" Target="../media/image35.jpeg"/><Relationship Id="rId2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6.jpeg"/><Relationship Id="rId18" Type="http://schemas.openxmlformats.org/officeDocument/2006/relationships/image" Target="../media/image48.jpeg"/><Relationship Id="rId3" Type="http://schemas.openxmlformats.org/officeDocument/2006/relationships/slide" Target="slide2.xml"/><Relationship Id="rId21" Type="http://schemas.microsoft.com/office/2007/relationships/diagramDrawing" Target="../diagrams/drawing5.xml"/><Relationship Id="rId7" Type="http://schemas.openxmlformats.org/officeDocument/2006/relationships/diagramColors" Target="../diagrams/colors5.xml"/><Relationship Id="rId12" Type="http://schemas.openxmlformats.org/officeDocument/2006/relationships/image" Target="../media/image33.jpeg"/><Relationship Id="rId17" Type="http://schemas.openxmlformats.org/officeDocument/2006/relationships/image" Target="../media/image47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0.png"/><Relationship Id="rId20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45.jpeg"/><Relationship Id="rId5" Type="http://schemas.openxmlformats.org/officeDocument/2006/relationships/diagramLayout" Target="../diagrams/layout5.xml"/><Relationship Id="rId15" Type="http://schemas.openxmlformats.org/officeDocument/2006/relationships/image" Target="../media/image39.png"/><Relationship Id="rId10" Type="http://schemas.openxmlformats.org/officeDocument/2006/relationships/image" Target="../media/image44.jpeg"/><Relationship Id="rId19" Type="http://schemas.openxmlformats.org/officeDocument/2006/relationships/image" Target="../media/image10.jpeg"/><Relationship Id="rId4" Type="http://schemas.openxmlformats.org/officeDocument/2006/relationships/diagramData" Target="../diagrams/data5.xml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35.jpeg"/><Relationship Id="rId18" Type="http://schemas.openxmlformats.org/officeDocument/2006/relationships/image" Target="../media/image55.jpeg"/><Relationship Id="rId3" Type="http://schemas.openxmlformats.org/officeDocument/2006/relationships/slide" Target="slide2.xml"/><Relationship Id="rId21" Type="http://schemas.microsoft.com/office/2007/relationships/diagramDrawing" Target="../diagrams/drawing6.xml"/><Relationship Id="rId7" Type="http://schemas.openxmlformats.org/officeDocument/2006/relationships/diagramColors" Target="../diagrams/colors6.xml"/><Relationship Id="rId12" Type="http://schemas.openxmlformats.org/officeDocument/2006/relationships/image" Target="../media/image53.jpeg"/><Relationship Id="rId17" Type="http://schemas.openxmlformats.org/officeDocument/2006/relationships/image" Target="../media/image54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0.jpeg"/><Relationship Id="rId20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33.jpeg"/><Relationship Id="rId5" Type="http://schemas.openxmlformats.org/officeDocument/2006/relationships/diagramLayout" Target="../diagrams/layout6.xml"/><Relationship Id="rId15" Type="http://schemas.openxmlformats.org/officeDocument/2006/relationships/image" Target="../media/image40.png"/><Relationship Id="rId10" Type="http://schemas.openxmlformats.org/officeDocument/2006/relationships/image" Target="../media/image52.jpeg"/><Relationship Id="rId19" Type="http://schemas.openxmlformats.org/officeDocument/2006/relationships/image" Target="../media/image21.jpeg"/><Relationship Id="rId4" Type="http://schemas.openxmlformats.org/officeDocument/2006/relationships/diagramData" Target="../diagrams/data6.xml"/><Relationship Id="rId9" Type="http://schemas.openxmlformats.org/officeDocument/2006/relationships/image" Target="../media/image51.jpeg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35.jpeg"/><Relationship Id="rId18" Type="http://schemas.openxmlformats.org/officeDocument/2006/relationships/image" Target="../media/image64.jpeg"/><Relationship Id="rId3" Type="http://schemas.openxmlformats.org/officeDocument/2006/relationships/slide" Target="slide2.xml"/><Relationship Id="rId7" Type="http://schemas.openxmlformats.org/officeDocument/2006/relationships/diagramColors" Target="../diagrams/colors7.xml"/><Relationship Id="rId12" Type="http://schemas.openxmlformats.org/officeDocument/2006/relationships/image" Target="../media/image61.jpeg"/><Relationship Id="rId17" Type="http://schemas.openxmlformats.org/officeDocument/2006/relationships/image" Target="../media/image63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2.jpeg"/><Relationship Id="rId20" Type="http://schemas.microsoft.com/office/2007/relationships/diagramDrawing" Target="../diagrams/drawing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60.jpeg"/><Relationship Id="rId5" Type="http://schemas.openxmlformats.org/officeDocument/2006/relationships/diagramLayout" Target="../diagrams/layout7.xml"/><Relationship Id="rId15" Type="http://schemas.openxmlformats.org/officeDocument/2006/relationships/image" Target="../media/image10.jpeg"/><Relationship Id="rId10" Type="http://schemas.openxmlformats.org/officeDocument/2006/relationships/image" Target="../media/image59.jpeg"/><Relationship Id="rId19" Type="http://schemas.openxmlformats.org/officeDocument/2006/relationships/image" Target="../media/image65.jpeg"/><Relationship Id="rId4" Type="http://schemas.openxmlformats.org/officeDocument/2006/relationships/diagramData" Target="../diagrams/data7.xml"/><Relationship Id="rId9" Type="http://schemas.openxmlformats.org/officeDocument/2006/relationships/image" Target="../media/image58.jpeg"/><Relationship Id="rId1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множение 6">
            <a:hlinkClick r:id="" action="ppaction://hlinkshowjump?jump=endshow"/>
          </p:cNvPr>
          <p:cNvSpPr/>
          <p:nvPr/>
        </p:nvSpPr>
        <p:spPr>
          <a:xfrm>
            <a:off x="395536" y="614362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ятиугольник 8">
            <a:hlinkClick r:id="" action="ppaction://noaction"/>
          </p:cNvPr>
          <p:cNvSpPr/>
          <p:nvPr/>
        </p:nvSpPr>
        <p:spPr>
          <a:xfrm rot="10800000" flipH="1">
            <a:off x="8182253" y="6286500"/>
            <a:ext cx="500063" cy="428625"/>
          </a:xfrm>
          <a:prstGeom prst="homePlate">
            <a:avLst>
              <a:gd name="adj" fmla="val 116673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188640"/>
            <a:ext cx="353334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Природа России</a:t>
            </a:r>
            <a:endParaRPr lang="ru-RU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16" name="Схема 15"/>
          <p:cNvGraphicFramePr/>
          <p:nvPr/>
        </p:nvGraphicFramePr>
        <p:xfrm>
          <a:off x="179512" y="4437112"/>
          <a:ext cx="8784976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403648" y="2276872"/>
            <a:ext cx="68223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Типы климатов России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75656" y="6165304"/>
            <a:ext cx="58579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Учитель географии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Сухарь Л.А.</a:t>
            </a:r>
            <a:endParaRPr lang="ru-RU" sz="1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>
            <a:hlinkClick r:id="" action="ppaction://hlinkshowjump?jump=nextslide"/>
          </p:cNvPr>
          <p:cNvSpPr/>
          <p:nvPr/>
        </p:nvSpPr>
        <p:spPr>
          <a:xfrm>
            <a:off x="395536" y="4437112"/>
            <a:ext cx="1224136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707904" y="548680"/>
            <a:ext cx="16770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Климат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>
            <a:hlinkClick r:id="rId7" action="ppaction://hlinksldjump"/>
          </p:cNvPr>
          <p:cNvSpPr/>
          <p:nvPr/>
        </p:nvSpPr>
        <p:spPr>
          <a:xfrm>
            <a:off x="1979712" y="5517232"/>
            <a:ext cx="115212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hlinkClick r:id="rId8" action="ppaction://hlinksldjump"/>
          </p:cNvPr>
          <p:cNvSpPr/>
          <p:nvPr/>
        </p:nvSpPr>
        <p:spPr>
          <a:xfrm>
            <a:off x="3635896" y="4509120"/>
            <a:ext cx="115212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hlinkClick r:id="rId9" action="ppaction://hlinksldjump"/>
          </p:cNvPr>
          <p:cNvSpPr/>
          <p:nvPr/>
        </p:nvSpPr>
        <p:spPr>
          <a:xfrm>
            <a:off x="6660232" y="4509120"/>
            <a:ext cx="1368152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>
            <a:hlinkClick r:id="rId10" action="ppaction://hlinksldjump"/>
          </p:cNvPr>
          <p:cNvSpPr/>
          <p:nvPr/>
        </p:nvSpPr>
        <p:spPr>
          <a:xfrm>
            <a:off x="5148064" y="5445224"/>
            <a:ext cx="115212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95536" y="620688"/>
            <a:ext cx="8280920" cy="7207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         Задание 1. </a:t>
            </a:r>
          </a:p>
          <a:p>
            <a:pPr marL="452438">
              <a:lnSpc>
                <a:spcPts val="2500"/>
              </a:lnSpc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Используя климатические диаграммы, определите тип климата.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0"/>
            <a:ext cx="6908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Задания  по теме </a:t>
            </a:r>
            <a:r>
              <a:rPr lang="ru-RU" sz="2800" b="1" dirty="0" smtClean="0">
                <a:solidFill>
                  <a:srgbClr val="C00000"/>
                </a:solidFill>
              </a:rPr>
              <a:t>«Типы климатов России»</a:t>
            </a:r>
            <a:endParaRPr lang="ru-RU" sz="28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79912" y="6309320"/>
            <a:ext cx="1152128" cy="2880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Ответ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17" name="Схема 16"/>
          <p:cNvGraphicFramePr/>
          <p:nvPr/>
        </p:nvGraphicFramePr>
        <p:xfrm>
          <a:off x="755576" y="1412776"/>
          <a:ext cx="7440488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Умножение 18">
            <a:hlinkClick r:id="" action="ppaction://hlinkshowjump?jump=endshow"/>
          </p:cNvPr>
          <p:cNvSpPr/>
          <p:nvPr/>
        </p:nvSpPr>
        <p:spPr>
          <a:xfrm>
            <a:off x="179512" y="6143625"/>
            <a:ext cx="7541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ятиугольник 21">
            <a:hlinkClick r:id="" action="ppaction://hlinkshowjump?jump=nextslide"/>
          </p:cNvPr>
          <p:cNvSpPr/>
          <p:nvPr/>
        </p:nvSpPr>
        <p:spPr>
          <a:xfrm rot="10800000" flipH="1">
            <a:off x="8400053" y="6286500"/>
            <a:ext cx="527923" cy="428625"/>
          </a:xfrm>
          <a:prstGeom prst="homePlate">
            <a:avLst>
              <a:gd name="adj" fmla="val 116673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95536" y="188640"/>
            <a:ext cx="8280920" cy="11521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288000" numCol="2" rtlCol="0" anchor="ctr"/>
          <a:lstStyle/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Арктический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Континентальный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Муссонный </a:t>
            </a:r>
          </a:p>
          <a:p>
            <a:pPr marL="342900" indent="-342900"/>
            <a:endParaRPr lang="ru-RU" sz="2000" dirty="0" smtClean="0"/>
          </a:p>
          <a:p>
            <a:pPr marL="342900" indent="-342900"/>
            <a:r>
              <a:rPr lang="ru-RU" sz="2000" dirty="0" smtClean="0"/>
              <a:t> 4.  Резко континентальный</a:t>
            </a:r>
          </a:p>
          <a:p>
            <a:pPr marL="342900" indent="-342900"/>
            <a:r>
              <a:rPr lang="ru-RU" sz="2000" dirty="0" smtClean="0"/>
              <a:t> 5.  Субарктический </a:t>
            </a:r>
          </a:p>
          <a:p>
            <a:pPr marL="342900" indent="-342900"/>
            <a:r>
              <a:rPr lang="ru-RU" sz="2000" dirty="0" smtClean="0"/>
              <a:t> 6.  Умеренно континентальный </a:t>
            </a:r>
          </a:p>
          <a:p>
            <a:pPr marL="342900" indent="-342900">
              <a:buFont typeface="+mj-lt"/>
              <a:buAutoNum type="arabicPeriod"/>
            </a:pPr>
            <a:endParaRPr lang="ru-RU" sz="2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395536" y="614362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ятиугольник 6">
            <a:hlinkClick r:id="" action="ppaction://hlinkshowjump?jump=nextslide"/>
          </p:cNvPr>
          <p:cNvSpPr/>
          <p:nvPr/>
        </p:nvSpPr>
        <p:spPr>
          <a:xfrm rot="10800000" flipH="1">
            <a:off x="8182253" y="6286500"/>
            <a:ext cx="500063" cy="428625"/>
          </a:xfrm>
          <a:prstGeom prst="homePlate">
            <a:avLst>
              <a:gd name="adj" fmla="val 116673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88640"/>
            <a:ext cx="878497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  Задание 2.     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Используя климатические диаграммы, опишите климат и определите его тип.</a:t>
            </a:r>
            <a:endParaRPr lang="ru-RU" sz="24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79512" y="1052736"/>
          <a:ext cx="8784977" cy="235405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08223"/>
                <a:gridCol w="1016443"/>
                <a:gridCol w="864231"/>
                <a:gridCol w="852163"/>
                <a:gridCol w="1620530"/>
                <a:gridCol w="1600088"/>
                <a:gridCol w="2323299"/>
              </a:tblGrid>
              <a:tr h="72008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Диаграмма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t°</a:t>
                      </a:r>
                      <a:r>
                        <a:rPr lang="ru-RU" sz="1800" b="1" dirty="0" smtClean="0"/>
                        <a:t>я</a:t>
                      </a:r>
                      <a:endParaRPr lang="ru-RU" sz="18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t°</a:t>
                      </a:r>
                      <a:r>
                        <a:rPr lang="ru-RU" sz="1800" b="1" dirty="0" smtClean="0"/>
                        <a:t>и</a:t>
                      </a:r>
                      <a:endParaRPr lang="ru-RU" sz="18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800" b="1" dirty="0" smtClean="0"/>
                        <a:t>Годовое</a:t>
                      </a:r>
                      <a:r>
                        <a:rPr lang="ru-RU" sz="1800" b="1" baseline="0" dirty="0" smtClean="0"/>
                        <a:t> количество осадков</a:t>
                      </a:r>
                      <a:endParaRPr lang="ru-RU" sz="18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800" b="1" dirty="0" smtClean="0"/>
                        <a:t>Режим осадков </a:t>
                      </a:r>
                      <a:endParaRPr lang="ru-RU" sz="18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Тип климата </a:t>
                      </a:r>
                      <a:endParaRPr lang="ru-RU" sz="18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-20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+22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686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летний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муссонный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-27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+5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358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2000" dirty="0" smtClean="0"/>
                        <a:t>летне-осенний</a:t>
                      </a:r>
                      <a:endParaRPr lang="ru-RU" sz="2000" dirty="0"/>
                    </a:p>
                  </a:txBody>
                  <a:tcPr marT="7200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2000" dirty="0" smtClean="0"/>
                        <a:t>арктический </a:t>
                      </a:r>
                      <a:endParaRPr lang="ru-RU" sz="20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08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-28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+13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257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2000" dirty="0" smtClean="0"/>
                        <a:t>летний </a:t>
                      </a:r>
                      <a:endParaRPr lang="ru-RU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2000" dirty="0" smtClean="0"/>
                        <a:t>резко континентальный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" name="Picture 22" descr="D:\Климат\Типы климатов\иконка диагр.jpg"/>
          <p:cNvPicPr>
            <a:picLocks noChangeAspect="1" noChangeArrowheads="1"/>
          </p:cNvPicPr>
          <p:nvPr/>
        </p:nvPicPr>
        <p:blipFill>
          <a:blip r:embed="rId2" cstate="print"/>
          <a:srcRect t="26575" b="-8858"/>
          <a:stretch>
            <a:fillRect/>
          </a:stretch>
        </p:blipFill>
        <p:spPr bwMode="auto">
          <a:xfrm>
            <a:off x="899592" y="1916832"/>
            <a:ext cx="611005" cy="39600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 descr="D:\Климат\Типы климатов\Диаграммы\Муссон 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73016"/>
            <a:ext cx="2880320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 descr="D:\Климат\Типы климатов\Диаграммы\арк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573016"/>
            <a:ext cx="2880320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1" name="Picture 7" descr="D:\Климат\Типы климатов\Диаграммы\резко кон д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573016"/>
            <a:ext cx="2880320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22" descr="D:\Климат\Типы климатов\иконка диагр.jpg"/>
          <p:cNvPicPr>
            <a:picLocks noChangeAspect="1" noChangeArrowheads="1"/>
          </p:cNvPicPr>
          <p:nvPr/>
        </p:nvPicPr>
        <p:blipFill>
          <a:blip r:embed="rId2" cstate="print"/>
          <a:srcRect t="26575" b="-8858"/>
          <a:stretch>
            <a:fillRect/>
          </a:stretch>
        </p:blipFill>
        <p:spPr bwMode="auto">
          <a:xfrm>
            <a:off x="899592" y="2420888"/>
            <a:ext cx="611005" cy="39600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22" descr="D:\Климат\Типы климатов\иконка диагр.jpg"/>
          <p:cNvPicPr>
            <a:picLocks noChangeAspect="1" noChangeArrowheads="1"/>
          </p:cNvPicPr>
          <p:nvPr/>
        </p:nvPicPr>
        <p:blipFill>
          <a:blip r:embed="rId2" cstate="print"/>
          <a:srcRect t="26575" b="-8858"/>
          <a:stretch>
            <a:fillRect/>
          </a:stretch>
        </p:blipFill>
        <p:spPr bwMode="auto">
          <a:xfrm>
            <a:off x="899592" y="2924944"/>
            <a:ext cx="611005" cy="39600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1763688" y="1916832"/>
            <a:ext cx="720080" cy="39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63688" y="2420888"/>
            <a:ext cx="720080" cy="39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63688" y="2924944"/>
            <a:ext cx="720080" cy="39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627784" y="1916832"/>
            <a:ext cx="720080" cy="39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627784" y="2420888"/>
            <a:ext cx="720080" cy="39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627784" y="2924944"/>
            <a:ext cx="720080" cy="39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491880" y="1916832"/>
            <a:ext cx="1440160" cy="39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491880" y="2420888"/>
            <a:ext cx="1440160" cy="39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491880" y="2924944"/>
            <a:ext cx="1440160" cy="39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148064" y="1916832"/>
            <a:ext cx="1440160" cy="39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148064" y="2420888"/>
            <a:ext cx="1440160" cy="39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148064" y="2924944"/>
            <a:ext cx="1440160" cy="39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732240" y="1916832"/>
            <a:ext cx="2160240" cy="39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732240" y="2420888"/>
            <a:ext cx="2160240" cy="39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732240" y="2924944"/>
            <a:ext cx="2160240" cy="39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395536" y="614362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ятиугольник 5">
            <a:hlinkClick r:id="rId2" action="ppaction://hlinksldjump"/>
          </p:cNvPr>
          <p:cNvSpPr/>
          <p:nvPr/>
        </p:nvSpPr>
        <p:spPr>
          <a:xfrm rot="10800000">
            <a:off x="8388424" y="6237312"/>
            <a:ext cx="500062" cy="428625"/>
          </a:xfrm>
          <a:prstGeom prst="homePlate">
            <a:avLst>
              <a:gd name="adj" fmla="val 116673"/>
            </a:avLst>
          </a:pr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878497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08150" indent="-1528763"/>
            <a:r>
              <a:rPr lang="ru-RU" sz="2000" b="1" dirty="0" smtClean="0">
                <a:solidFill>
                  <a:srgbClr val="C00000"/>
                </a:solidFill>
              </a:rPr>
              <a:t>  Задание 3.  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Определите, какому типу климата соответствует следующее  описание.</a:t>
            </a:r>
            <a:endParaRPr lang="ru-RU" sz="24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979712" y="3501008"/>
          <a:ext cx="5112568" cy="31699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268691"/>
                <a:gridCol w="184387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Тип климата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Ответ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Арктический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Субарктический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Умеренно</a:t>
                      </a:r>
                      <a:r>
                        <a:rPr lang="ru-RU" sz="2000" baseline="0" dirty="0" smtClean="0"/>
                        <a:t> континентальный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Континентальный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Резко континентальный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Муссонный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Субтропический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Капля 9"/>
          <p:cNvSpPr/>
          <p:nvPr/>
        </p:nvSpPr>
        <p:spPr>
          <a:xfrm>
            <a:off x="1907704" y="980728"/>
            <a:ext cx="432048" cy="504056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1</a:t>
            </a:r>
            <a:endParaRPr lang="ru-RU" sz="2000" dirty="0"/>
          </a:p>
        </p:txBody>
      </p:sp>
      <p:sp>
        <p:nvSpPr>
          <p:cNvPr id="11" name="Капля 10"/>
          <p:cNvSpPr/>
          <p:nvPr/>
        </p:nvSpPr>
        <p:spPr>
          <a:xfrm>
            <a:off x="2699792" y="980728"/>
            <a:ext cx="432048" cy="504056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2</a:t>
            </a:r>
            <a:endParaRPr lang="ru-RU" sz="2000" dirty="0"/>
          </a:p>
        </p:txBody>
      </p:sp>
      <p:sp>
        <p:nvSpPr>
          <p:cNvPr id="12" name="Капля 11"/>
          <p:cNvSpPr/>
          <p:nvPr/>
        </p:nvSpPr>
        <p:spPr>
          <a:xfrm>
            <a:off x="3491880" y="980728"/>
            <a:ext cx="432048" cy="504056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3</a:t>
            </a:r>
            <a:endParaRPr lang="ru-RU" sz="2000" dirty="0"/>
          </a:p>
        </p:txBody>
      </p:sp>
      <p:sp>
        <p:nvSpPr>
          <p:cNvPr id="13" name="Капля 12"/>
          <p:cNvSpPr/>
          <p:nvPr/>
        </p:nvSpPr>
        <p:spPr>
          <a:xfrm>
            <a:off x="4211960" y="980728"/>
            <a:ext cx="432048" cy="504056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4</a:t>
            </a:r>
            <a:endParaRPr lang="ru-RU" sz="2000" dirty="0"/>
          </a:p>
        </p:txBody>
      </p:sp>
      <p:sp>
        <p:nvSpPr>
          <p:cNvPr id="14" name="Капля 13"/>
          <p:cNvSpPr/>
          <p:nvPr/>
        </p:nvSpPr>
        <p:spPr>
          <a:xfrm>
            <a:off x="4932040" y="980728"/>
            <a:ext cx="432048" cy="504056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5</a:t>
            </a:r>
            <a:endParaRPr lang="ru-RU" sz="2000" dirty="0"/>
          </a:p>
        </p:txBody>
      </p:sp>
      <p:sp>
        <p:nvSpPr>
          <p:cNvPr id="15" name="Капля 14"/>
          <p:cNvSpPr/>
          <p:nvPr/>
        </p:nvSpPr>
        <p:spPr>
          <a:xfrm>
            <a:off x="5724128" y="980728"/>
            <a:ext cx="432048" cy="504056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6</a:t>
            </a:r>
            <a:endParaRPr lang="ru-RU" sz="2000" dirty="0"/>
          </a:p>
        </p:txBody>
      </p:sp>
      <p:sp>
        <p:nvSpPr>
          <p:cNvPr id="16" name="Капля 15"/>
          <p:cNvSpPr/>
          <p:nvPr/>
        </p:nvSpPr>
        <p:spPr>
          <a:xfrm>
            <a:off x="6660232" y="980728"/>
            <a:ext cx="432048" cy="504056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7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1628800"/>
            <a:ext cx="8568952" cy="16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sz="2000" dirty="0" smtClean="0"/>
              <a:t>1. Долгая холодная зима со средними  температурами </a:t>
            </a:r>
            <a:r>
              <a:rPr lang="en-US" sz="2000" dirty="0" smtClean="0"/>
              <a:t> -25 -30°</a:t>
            </a:r>
            <a:r>
              <a:rPr lang="ru-RU" sz="2000" dirty="0" smtClean="0"/>
              <a:t> сменяется холодным коротким летом, когда температура  не превышает+5°. Осадков выпадает мало, не более 300мм, в основном в виде снега, большую часть года покрывающего землю.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1628800"/>
            <a:ext cx="8568952" cy="16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sz="2000" dirty="0" smtClean="0"/>
              <a:t>2. Западный перенос приносит круглый год влажный воздух, а количество выпадающих осадков уменьшается к юго-востоку. Зима не очень холодная, от -4° на западе до -16° на северо-востоке. Лето умеренно теплое от +12° на севере до +22° на юге.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1628800"/>
            <a:ext cx="8568952" cy="16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sz="2000" dirty="0" smtClean="0"/>
              <a:t>3. Господствующий круглый год континентальный воздух формирует климат с очень холодной зимой (-25-45°), солнечной, морозной и малоснежной. Лето солнечное и теплое (+13+20°), осадков выпадает немного , менее 500мм.</a:t>
            </a:r>
            <a:endParaRPr lang="ru-RU" sz="2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1628800"/>
            <a:ext cx="8568952" cy="16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sz="2000" dirty="0" smtClean="0"/>
              <a:t>4. Резко различающиеся по своим свойствам воздушные массы формируют сильно отличающуюся по сезонам погоду. Зима- холодная   (-15-25°), солнечная и малоснежная; лето – облачное, с большим количеством осадков и прохладное (+10+20°). Осадки в основном выпадают летом под влиянием морского  воздуха и циклонов.</a:t>
            </a:r>
            <a:endParaRPr lang="ru-RU" sz="2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51520" y="1628800"/>
            <a:ext cx="8568952" cy="16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sz="2000" dirty="0" smtClean="0"/>
              <a:t>5. Зимой с северо-восточными ветрами сюда приходят арктические воздушные  массы, а летом западные ветры приносят умеренные воздушные массы. Зима холодная, особенно в восточной части, где наблюдаются самые низкие температуры во всем северном полушарии. </a:t>
            </a:r>
          </a:p>
          <a:p>
            <a:pPr lvl="1"/>
            <a:r>
              <a:rPr lang="ru-RU" sz="2000" dirty="0" smtClean="0"/>
              <a:t>Количество осадков уменьшается с запада на восток.</a:t>
            </a:r>
            <a:endParaRPr lang="ru-RU" sz="2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1628800"/>
            <a:ext cx="8568952" cy="16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>
              <a:tabLst>
                <a:tab pos="0" algn="l"/>
              </a:tabLst>
            </a:pPr>
            <a:r>
              <a:rPr lang="ru-RU" sz="2000" dirty="0" smtClean="0"/>
              <a:t>6. Формируется под воздействием морского тропического воздуха, приходящего с Черного моря. Отличается теплой зимой (+1°  +6°), теплым летом  (+22° +24°) и большим количеством осадков  (до 1000мм).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1628800"/>
            <a:ext cx="8568952" cy="16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49263"/>
            <a:r>
              <a:rPr lang="ru-RU" sz="2000" dirty="0" smtClean="0"/>
              <a:t>7. Осадков выпадает 600 мм на севере и 200 мм на юге. Формируется климат под кУВ, перемещающихся чаще всего в широтном направлении. В меридиональном направлении на юг продвигается холодный арктический воздух. Лето теплое, на юге даже знойное (+15 до +26 °), а зимой температуры  -15-25 °. </a:t>
            </a:r>
            <a:endParaRPr lang="ru-RU" sz="2000" dirty="0"/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5148064" y="3501008"/>
          <a:ext cx="1944216" cy="316972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944216"/>
              </a:tblGrid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Ответ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" name="Скругленный прямоугольник 25"/>
          <p:cNvSpPr/>
          <p:nvPr/>
        </p:nvSpPr>
        <p:spPr>
          <a:xfrm>
            <a:off x="7380312" y="3501008"/>
            <a:ext cx="1584176" cy="3600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Проверка</a:t>
            </a:r>
            <a:endParaRPr lang="ru-RU" sz="2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500034" y="1214422"/>
          <a:ext cx="8072494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14348" y="1357298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7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2285992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7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4348" y="3286124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7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4348" y="4286256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7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5214950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7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03648" y="1196752"/>
            <a:ext cx="7143800" cy="93610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1"/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Россия расположена в трех климатических поясах: арктическом, субарктическом и умеренном.</a:t>
            </a:r>
            <a:endParaRPr lang="ru-RU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03648" y="2204864"/>
            <a:ext cx="7143800" cy="93610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1"/>
            <a:r>
              <a:rPr lang="ru-RU" sz="2000" dirty="0" smtClean="0">
                <a:ln w="18415" cmpd="sng">
                  <a:prstDash val="solid"/>
                </a:ln>
                <a:solidFill>
                  <a:schemeClr val="tx1"/>
                </a:solidFill>
                <a:latin typeface="Calibri" pitchFamily="34" charset="0"/>
              </a:rPr>
              <a:t>Умеренный пояс.</a:t>
            </a:r>
            <a:endParaRPr lang="ru-RU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03648" y="3212976"/>
            <a:ext cx="7143800" cy="8572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1"/>
            <a:r>
              <a:rPr lang="ru-RU" sz="2000" dirty="0" smtClean="0">
                <a:ln w="18415" cmpd="sng">
                  <a:prstDash val="solid"/>
                </a:ln>
                <a:solidFill>
                  <a:schemeClr val="tx1"/>
                </a:solidFill>
                <a:latin typeface="Calibri" pitchFamily="34" charset="0"/>
              </a:rPr>
              <a:t>Арктический пояс.</a:t>
            </a:r>
            <a:endParaRPr lang="ru-RU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403648" y="4149080"/>
            <a:ext cx="7143800" cy="8572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1"/>
            <a:r>
              <a:rPr lang="ru-RU" sz="2000" dirty="0" smtClean="0">
                <a:ln w="18415" cmpd="sng">
                  <a:prstDash val="solid"/>
                </a:ln>
                <a:solidFill>
                  <a:schemeClr val="tx1"/>
                </a:solidFill>
                <a:latin typeface="Calibri" pitchFamily="34" charset="0"/>
              </a:rPr>
              <a:t> Субарктический пояс.</a:t>
            </a:r>
            <a:endParaRPr lang="ru-RU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403648" y="5085184"/>
            <a:ext cx="7143800" cy="93610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1">
              <a:lnSpc>
                <a:spcPts val="2000"/>
              </a:lnSpc>
            </a:pPr>
            <a:r>
              <a:rPr lang="ru-RU" sz="2000" dirty="0" smtClean="0">
                <a:latin typeface="Calibri" pitchFamily="34" charset="0"/>
              </a:rPr>
              <a:t> Субтропический тип климата.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323528" y="476672"/>
            <a:ext cx="8382000" cy="38779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Вопросы по теме </a:t>
            </a:r>
            <a:r>
              <a:rPr lang="ru-RU" sz="2800" b="1" dirty="0" smtClean="0">
                <a:solidFill>
                  <a:srgbClr val="C00000"/>
                </a:solidFill>
              </a:rPr>
              <a:t>«Типы климатов России»</a:t>
            </a:r>
            <a:endParaRPr lang="ru-RU" sz="2800" dirty="0"/>
          </a:p>
        </p:txBody>
      </p:sp>
      <p:sp>
        <p:nvSpPr>
          <p:cNvPr id="22" name="Умножение 21">
            <a:hlinkClick r:id="" action="ppaction://hlinkshowjump?jump=endshow"/>
          </p:cNvPr>
          <p:cNvSpPr/>
          <p:nvPr/>
        </p:nvSpPr>
        <p:spPr>
          <a:xfrm>
            <a:off x="611560" y="614362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ятиугольник 22">
            <a:hlinkClick r:id="rId8" action="ppaction://hlinksldjump"/>
          </p:cNvPr>
          <p:cNvSpPr/>
          <p:nvPr/>
        </p:nvSpPr>
        <p:spPr>
          <a:xfrm rot="10800000">
            <a:off x="8182253" y="6286500"/>
            <a:ext cx="500063" cy="428625"/>
          </a:xfrm>
          <a:prstGeom prst="homePlate">
            <a:avLst>
              <a:gd name="adj" fmla="val 11667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395536" y="614362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ятиугольник 5">
            <a:hlinkClick r:id="rId2" action="ppaction://hlinksldjump"/>
          </p:cNvPr>
          <p:cNvSpPr/>
          <p:nvPr/>
        </p:nvSpPr>
        <p:spPr>
          <a:xfrm rot="10800000">
            <a:off x="8460432" y="6237312"/>
            <a:ext cx="500062" cy="428625"/>
          </a:xfrm>
          <a:prstGeom prst="homePlate">
            <a:avLst>
              <a:gd name="adj" fmla="val 116673"/>
            </a:avLst>
          </a:pr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52400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Практикум  по теме </a:t>
            </a:r>
            <a:r>
              <a:rPr lang="ru-RU" sz="2800" b="1" dirty="0" smtClean="0">
                <a:solidFill>
                  <a:srgbClr val="C00000"/>
                </a:solidFill>
              </a:rPr>
              <a:t>«Типы климатов России»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620688"/>
            <a:ext cx="878497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Практическая работа №3  </a:t>
            </a:r>
            <a:r>
              <a:rPr lang="ru-RU" sz="2000" dirty="0" smtClean="0"/>
              <a:t>«Характеристика климатических поясов и областей России»</a:t>
            </a:r>
            <a:endParaRPr lang="ru-RU" sz="20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79511" y="1484784"/>
          <a:ext cx="8784978" cy="35153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84450"/>
                <a:gridCol w="1166754"/>
                <a:gridCol w="1098122"/>
                <a:gridCol w="1304020"/>
                <a:gridCol w="1715816"/>
                <a:gridCol w="171581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Средняя </a:t>
                      </a:r>
                      <a:r>
                        <a:rPr lang="en-US" dirty="0" smtClean="0"/>
                        <a:t>t°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Амплитуда</a:t>
                      </a:r>
                    </a:p>
                    <a:p>
                      <a:pPr algn="ctr"/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осадков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Тип климата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июль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январь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Диксон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Норильск</a:t>
                      </a:r>
                      <a:r>
                        <a:rPr lang="ru-RU" sz="2000" baseline="0" dirty="0" smtClean="0"/>
                        <a:t>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Москва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Омск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Якутск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Владивосток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Сочи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79512" y="1484784"/>
          <a:ext cx="8784976" cy="444169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656185"/>
                <a:gridCol w="1080120"/>
                <a:gridCol w="1008112"/>
                <a:gridCol w="1368151"/>
                <a:gridCol w="1512167"/>
                <a:gridCol w="2160241"/>
              </a:tblGrid>
              <a:tr h="383267">
                <a:tc row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Средняя </a:t>
                      </a:r>
                      <a:r>
                        <a:rPr lang="en-US" dirty="0" smtClean="0"/>
                        <a:t>t°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Амплитуда температур</a:t>
                      </a:r>
                    </a:p>
                    <a:p>
                      <a:pPr algn="ctr"/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осадков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Тип климата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177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июль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январь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951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Диксон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+6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-28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34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200-400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Арктический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951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Норильск</a:t>
                      </a:r>
                      <a:r>
                        <a:rPr lang="ru-RU" sz="2000" baseline="0" dirty="0" smtClean="0"/>
                        <a:t>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+12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-32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44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400-600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Субарктический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453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Москва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+18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-10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28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600-800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Умеренно континентальный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951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Омск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+18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-20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38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400-600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Континентальный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453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Якутск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+18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-40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58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200-400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Резко континентальный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951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Владивосток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+16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-16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32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800-1000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Муссонный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951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Сочи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+22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+6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16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800-1000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Субтропический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5004048" y="6165304"/>
            <a:ext cx="1800200" cy="4320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Проверка 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99792" y="6165304"/>
            <a:ext cx="1800200" cy="4320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Амплитуда 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620688"/>
            <a:ext cx="8784976" cy="7920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Амплитуда температур </a:t>
            </a:r>
            <a:r>
              <a:rPr lang="ru-RU" sz="2000" dirty="0" smtClean="0"/>
              <a:t>-  разность между максимальной и минимальной температурами воздуха за сутки, месяц или год. </a:t>
            </a:r>
            <a:endParaRPr lang="ru-RU" sz="2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395536" y="614362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ятиугольник 6">
            <a:hlinkClick r:id="rId2" action="ppaction://hlinksldjump" tooltip="Ответы "/>
          </p:cNvPr>
          <p:cNvSpPr/>
          <p:nvPr/>
        </p:nvSpPr>
        <p:spPr>
          <a:xfrm rot="10800000" flipH="1">
            <a:off x="8182253" y="6286500"/>
            <a:ext cx="500063" cy="428625"/>
          </a:xfrm>
          <a:prstGeom prst="homePlate">
            <a:avLst>
              <a:gd name="adj" fmla="val 116673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4000" y="152400"/>
            <a:ext cx="6908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Тесты  по теме </a:t>
            </a:r>
            <a:r>
              <a:rPr lang="ru-RU" sz="2800" b="1" dirty="0" smtClean="0">
                <a:solidFill>
                  <a:srgbClr val="C00000"/>
                </a:solidFill>
              </a:rPr>
              <a:t>«Типы климатов России»</a:t>
            </a:r>
            <a:endParaRPr lang="ru-RU" sz="2800" dirty="0"/>
          </a:p>
        </p:txBody>
      </p:sp>
      <p:grpSp>
        <p:nvGrpSpPr>
          <p:cNvPr id="15" name="Группа 9"/>
          <p:cNvGrpSpPr/>
          <p:nvPr/>
        </p:nvGrpSpPr>
        <p:grpSpPr>
          <a:xfrm>
            <a:off x="251520" y="836712"/>
            <a:ext cx="8646278" cy="5120120"/>
            <a:chOff x="428596" y="1214422"/>
            <a:chExt cx="8358246" cy="4406204"/>
          </a:xfrm>
        </p:grpSpPr>
        <p:sp>
          <p:nvSpPr>
            <p:cNvPr id="16" name="TextBox 15"/>
            <p:cNvSpPr txBox="1"/>
            <p:nvPr/>
          </p:nvSpPr>
          <p:spPr>
            <a:xfrm>
              <a:off x="428596" y="1214422"/>
              <a:ext cx="8358246" cy="8740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ru-RU" sz="2000" dirty="0" smtClean="0"/>
                <a:t>Сколько климатических поясов выделяют на территории России?</a:t>
              </a:r>
            </a:p>
            <a:p>
              <a:pPr marL="800100" lvl="1" indent="-342900"/>
              <a:r>
                <a:rPr lang="ru-RU" sz="2000" dirty="0" smtClean="0"/>
                <a:t>А.  Два               </a:t>
              </a:r>
              <a:r>
                <a:rPr lang="ru-RU" sz="2000" dirty="0" smtClean="0">
                  <a:solidFill>
                    <a:schemeClr val="tx1"/>
                  </a:solidFill>
                </a:rPr>
                <a:t>Б. Три </a:t>
              </a:r>
            </a:p>
            <a:p>
              <a:pPr marL="800100" lvl="1" indent="-342900"/>
              <a:r>
                <a:rPr lang="ru-RU" sz="2000" dirty="0" smtClean="0">
                  <a:solidFill>
                    <a:schemeClr val="tx1"/>
                  </a:solidFill>
                </a:rPr>
                <a:t>В.  Четыре         Г. Пять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8596" y="2081970"/>
              <a:ext cx="8358246" cy="8740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/>
              <a:r>
                <a:rPr lang="ru-RU" sz="2000" dirty="0" smtClean="0"/>
                <a:t>2.   Умеренно континентальный тип климата характерен для:</a:t>
              </a:r>
            </a:p>
            <a:p>
              <a:pPr marL="800100" lvl="1" indent="-342900"/>
              <a:r>
                <a:rPr lang="ru-RU" sz="2000" dirty="0" smtClean="0">
                  <a:solidFill>
                    <a:schemeClr val="tx1"/>
                  </a:solidFill>
                </a:rPr>
                <a:t>А.  Восточно-Европейской равнины     </a:t>
              </a:r>
              <a:r>
                <a:rPr lang="ru-RU" sz="2000" dirty="0" smtClean="0"/>
                <a:t>Б. Западной Сибири</a:t>
              </a:r>
            </a:p>
            <a:p>
              <a:pPr marL="800100" lvl="1" indent="-342900"/>
              <a:r>
                <a:rPr lang="ru-RU" sz="2000" dirty="0" smtClean="0"/>
                <a:t> В. </a:t>
              </a:r>
              <a:r>
                <a:rPr lang="ru-RU" sz="2000" dirty="0" smtClean="0">
                  <a:solidFill>
                    <a:schemeClr val="tx1"/>
                  </a:solidFill>
                </a:rPr>
                <a:t>Полуострова Камчатки </a:t>
              </a:r>
              <a:r>
                <a:rPr lang="ru-RU" sz="2000" dirty="0" smtClean="0"/>
                <a:t>                       Г.</a:t>
              </a:r>
              <a:r>
                <a:rPr lang="ru-RU" sz="2000" dirty="0" smtClean="0">
                  <a:solidFill>
                    <a:schemeClr val="tx1"/>
                  </a:solidFill>
                </a:rPr>
                <a:t> Приморья</a:t>
              </a:r>
              <a:endParaRPr lang="ru-RU" sz="2000" dirty="0" smtClean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8596" y="2949517"/>
              <a:ext cx="8358246" cy="8740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/>
              <a:r>
                <a:rPr lang="ru-RU" sz="2000" dirty="0" smtClean="0"/>
                <a:t>3.    Континентальный тип климата характерен для: </a:t>
              </a:r>
            </a:p>
            <a:p>
              <a:pPr marL="800100" lvl="1" indent="-342900"/>
              <a:r>
                <a:rPr lang="ru-RU" sz="2000" dirty="0" smtClean="0"/>
                <a:t>А.  Полуострова </a:t>
              </a:r>
              <a:r>
                <a:rPr lang="ru-RU" sz="2000" dirty="0" smtClean="0">
                  <a:solidFill>
                    <a:schemeClr val="tx1"/>
                  </a:solidFill>
                </a:rPr>
                <a:t>Камчатки                         Б. Территории Омской области</a:t>
              </a:r>
            </a:p>
            <a:p>
              <a:pPr marL="800100" lvl="1" indent="-342900"/>
              <a:r>
                <a:rPr lang="ru-RU" sz="2000" dirty="0" smtClean="0">
                  <a:solidFill>
                    <a:schemeClr val="tx1"/>
                  </a:solidFill>
                </a:rPr>
                <a:t>В.  Территории Иркутской области          Г. Полуострова Ямал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8596" y="3817065"/>
              <a:ext cx="8358246" cy="8740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 startAt="4"/>
              </a:pPr>
              <a:r>
                <a:rPr lang="ru-RU" sz="2000" dirty="0" smtClean="0"/>
                <a:t>Муссонный тип климата характерен для:</a:t>
              </a:r>
            </a:p>
            <a:p>
              <a:pPr marL="800100" lvl="1" indent="-342900"/>
              <a:r>
                <a:rPr lang="ru-RU" sz="2000" dirty="0" smtClean="0">
                  <a:solidFill>
                    <a:schemeClr val="tx1"/>
                  </a:solidFill>
                </a:rPr>
                <a:t>А. Кавказа                                                     </a:t>
              </a:r>
              <a:r>
                <a:rPr lang="ru-RU" sz="2000" dirty="0" smtClean="0"/>
                <a:t>Б. Восточно-Европейской равнины </a:t>
              </a:r>
              <a:endParaRPr lang="ru-RU" sz="2000" dirty="0" smtClean="0">
                <a:solidFill>
                  <a:schemeClr val="tx1"/>
                </a:solidFill>
              </a:endParaRPr>
            </a:p>
            <a:p>
              <a:pPr marL="800100" lvl="1" indent="-342900"/>
              <a:r>
                <a:rPr lang="ru-RU" sz="2000" dirty="0" smtClean="0">
                  <a:solidFill>
                    <a:schemeClr val="tx1"/>
                  </a:solidFill>
                </a:rPr>
                <a:t>В.  Западной Сибири                                 Г. Полуострова Камчатки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8596" y="4746580"/>
              <a:ext cx="8358246" cy="8740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 startAt="5"/>
              </a:pPr>
              <a:r>
                <a:rPr lang="ru-RU" sz="2000" dirty="0" smtClean="0"/>
                <a:t>Арктический тип климата характерен для :</a:t>
              </a:r>
            </a:p>
            <a:p>
              <a:pPr marL="800100" lvl="1" indent="-342900"/>
              <a:r>
                <a:rPr lang="ru-RU" sz="2000" dirty="0" smtClean="0"/>
                <a:t>А.  Полуострова Камчатки                         Б. Восточно-Европейской равнины </a:t>
              </a:r>
              <a:endParaRPr lang="ru-RU" sz="2000" dirty="0" smtClean="0">
                <a:solidFill>
                  <a:schemeClr val="tx1"/>
                </a:solidFill>
              </a:endParaRPr>
            </a:p>
            <a:p>
              <a:pPr marL="800100" lvl="1" indent="-342900"/>
              <a:r>
                <a:rPr lang="ru-RU" sz="2000" dirty="0" smtClean="0">
                  <a:solidFill>
                    <a:schemeClr val="tx1"/>
                  </a:solidFill>
                </a:rPr>
                <a:t>В. Полуострова Таймыр                              </a:t>
              </a:r>
              <a:r>
                <a:rPr lang="ru-RU" sz="2000" dirty="0" smtClean="0"/>
                <a:t>Г . </a:t>
              </a:r>
              <a:r>
                <a:rPr lang="ru-RU" sz="2000" dirty="0" smtClean="0">
                  <a:solidFill>
                    <a:schemeClr val="tx1"/>
                  </a:solidFill>
                </a:rPr>
                <a:t>Кавказа </a:t>
              </a:r>
              <a:endParaRPr lang="ru-RU" sz="2000" dirty="0" smtClean="0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395536" y="614362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ятиугольник 5">
            <a:hlinkClick r:id="rId2" action="ppaction://hlinksldjump"/>
          </p:cNvPr>
          <p:cNvSpPr/>
          <p:nvPr/>
        </p:nvSpPr>
        <p:spPr>
          <a:xfrm rot="10800000">
            <a:off x="8460432" y="6237312"/>
            <a:ext cx="500062" cy="428625"/>
          </a:xfrm>
          <a:prstGeom prst="homePlate">
            <a:avLst>
              <a:gd name="adj" fmla="val 116673"/>
            </a:avLst>
          </a:pr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4" name="Группа 9"/>
          <p:cNvGrpSpPr/>
          <p:nvPr/>
        </p:nvGrpSpPr>
        <p:grpSpPr>
          <a:xfrm>
            <a:off x="251520" y="836712"/>
            <a:ext cx="8646278" cy="5120120"/>
            <a:chOff x="428596" y="1214422"/>
            <a:chExt cx="8358246" cy="4406204"/>
          </a:xfrm>
        </p:grpSpPr>
        <p:sp>
          <p:nvSpPr>
            <p:cNvPr id="15" name="TextBox 14"/>
            <p:cNvSpPr txBox="1"/>
            <p:nvPr/>
          </p:nvSpPr>
          <p:spPr>
            <a:xfrm>
              <a:off x="428596" y="1214422"/>
              <a:ext cx="8358246" cy="8740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ru-RU" sz="2000" dirty="0" smtClean="0"/>
                <a:t>Сколько климатических поясов выделяют на территории России?</a:t>
              </a:r>
            </a:p>
            <a:p>
              <a:pPr marL="800100" lvl="1" indent="-342900"/>
              <a:r>
                <a:rPr lang="ru-RU" sz="2000" dirty="0" smtClean="0"/>
                <a:t>А.  Два               </a:t>
              </a:r>
              <a:r>
                <a:rPr lang="ru-RU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Б. Три </a:t>
              </a:r>
            </a:p>
            <a:p>
              <a:pPr marL="800100" lvl="1" indent="-342900"/>
              <a:r>
                <a:rPr lang="ru-RU" sz="2000" dirty="0" smtClean="0">
                  <a:solidFill>
                    <a:schemeClr val="tx1"/>
                  </a:solidFill>
                </a:rPr>
                <a:t>В.  Четыре         Г. Пять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8596" y="2081970"/>
              <a:ext cx="8358246" cy="8740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/>
              <a:r>
                <a:rPr lang="ru-RU" sz="2000" dirty="0" smtClean="0"/>
                <a:t>2.   Умеренно континентальный тип климата характерен для:</a:t>
              </a:r>
            </a:p>
            <a:p>
              <a:pPr marL="800100" lvl="1" indent="-342900"/>
              <a:r>
                <a:rPr lang="ru-RU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А.  Восточно-Европейской равнины     </a:t>
              </a:r>
              <a:r>
                <a:rPr lang="ru-RU" sz="2000" dirty="0" smtClean="0"/>
                <a:t>Б. Западной Сибири</a:t>
              </a:r>
            </a:p>
            <a:p>
              <a:pPr marL="800100" lvl="1" indent="-342900"/>
              <a:r>
                <a:rPr lang="ru-RU" sz="2000" dirty="0" smtClean="0"/>
                <a:t> В. </a:t>
              </a:r>
              <a:r>
                <a:rPr lang="ru-RU" sz="2000" dirty="0" smtClean="0">
                  <a:solidFill>
                    <a:schemeClr val="tx1"/>
                  </a:solidFill>
                </a:rPr>
                <a:t>Полуострова Камчатки </a:t>
              </a:r>
              <a:r>
                <a:rPr lang="ru-RU" sz="2000" dirty="0" smtClean="0"/>
                <a:t>                       Г.</a:t>
              </a:r>
              <a:r>
                <a:rPr lang="ru-RU" sz="2000" dirty="0" smtClean="0">
                  <a:solidFill>
                    <a:schemeClr val="tx1"/>
                  </a:solidFill>
                </a:rPr>
                <a:t> Приморья</a:t>
              </a:r>
              <a:endParaRPr lang="ru-RU" sz="2000" dirty="0" smtClean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8596" y="2949517"/>
              <a:ext cx="8358246" cy="8740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/>
              <a:r>
                <a:rPr lang="ru-RU" sz="2000" dirty="0" smtClean="0"/>
                <a:t>3.    Континентальный тип климата характерен для: </a:t>
              </a:r>
            </a:p>
            <a:p>
              <a:pPr marL="800100" lvl="1" indent="-342900"/>
              <a:r>
                <a:rPr lang="ru-RU" sz="2000" dirty="0" smtClean="0"/>
                <a:t>А.  Полуострова Камчатка                         </a:t>
              </a:r>
              <a:r>
                <a:rPr lang="ru-RU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Б. Территории Омской области</a:t>
              </a:r>
            </a:p>
            <a:p>
              <a:pPr marL="800100" lvl="1" indent="-342900"/>
              <a:r>
                <a:rPr lang="ru-RU" sz="2000" dirty="0" smtClean="0">
                  <a:solidFill>
                    <a:schemeClr val="tx1"/>
                  </a:solidFill>
                </a:rPr>
                <a:t>В.  Территории Иркутской области          Г. Полуострова Ямал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8596" y="3817065"/>
              <a:ext cx="8358246" cy="8740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 startAt="4"/>
              </a:pPr>
              <a:r>
                <a:rPr lang="ru-RU" sz="2000" dirty="0" smtClean="0"/>
                <a:t>Муссонный тип климата характерен для:</a:t>
              </a:r>
            </a:p>
            <a:p>
              <a:pPr marL="800100" lvl="1" indent="-342900"/>
              <a:r>
                <a:rPr lang="ru-RU" sz="2000" dirty="0" smtClean="0">
                  <a:solidFill>
                    <a:schemeClr val="tx1"/>
                  </a:solidFill>
                </a:rPr>
                <a:t>А. Кавказа                                                     </a:t>
              </a:r>
              <a:r>
                <a:rPr lang="ru-RU" sz="2000" dirty="0" smtClean="0"/>
                <a:t>Б. Восточно-Европейской равнины </a:t>
              </a:r>
              <a:endParaRPr lang="ru-RU" sz="2000" dirty="0" smtClean="0">
                <a:solidFill>
                  <a:schemeClr val="tx1"/>
                </a:solidFill>
              </a:endParaRPr>
            </a:p>
            <a:p>
              <a:pPr marL="800100" lvl="1" indent="-342900"/>
              <a:r>
                <a:rPr lang="ru-RU" sz="2000" dirty="0" smtClean="0">
                  <a:solidFill>
                    <a:schemeClr val="tx1"/>
                  </a:solidFill>
                </a:rPr>
                <a:t>В.  Западной Сибири                                </a:t>
              </a:r>
              <a:r>
                <a:rPr lang="ru-RU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Г. Полуострова Камчатки </a:t>
              </a:r>
              <a:endParaRPr lang="ru-RU" sz="2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8596" y="4746580"/>
              <a:ext cx="8358246" cy="8740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 startAt="5"/>
              </a:pPr>
              <a:r>
                <a:rPr lang="ru-RU" sz="2000" dirty="0" smtClean="0"/>
                <a:t>Арктический тип климата характерен для :</a:t>
              </a:r>
            </a:p>
            <a:p>
              <a:pPr marL="800100" lvl="1" indent="-342900"/>
              <a:r>
                <a:rPr lang="ru-RU" sz="2000" dirty="0" smtClean="0"/>
                <a:t>А.  Полуострова Камчатки                         Б. Восточно-Европейской равнины </a:t>
              </a:r>
              <a:endParaRPr lang="ru-RU" sz="2000" dirty="0" smtClean="0">
                <a:solidFill>
                  <a:schemeClr val="tx1"/>
                </a:solidFill>
              </a:endParaRPr>
            </a:p>
            <a:p>
              <a:pPr marL="800100" lvl="1" indent="-342900"/>
              <a:r>
                <a:rPr lang="ru-RU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В. Полуострова Таймыр                              </a:t>
              </a:r>
              <a:r>
                <a:rPr lang="ru-RU" sz="2000" dirty="0" smtClean="0"/>
                <a:t>Г . </a:t>
              </a:r>
              <a:r>
                <a:rPr lang="ru-RU" sz="2000" dirty="0" smtClean="0">
                  <a:solidFill>
                    <a:schemeClr val="tx1"/>
                  </a:solidFill>
                </a:rPr>
                <a:t>Кавказа </a:t>
              </a:r>
              <a:endParaRPr lang="ru-RU" sz="2000" dirty="0" smtClean="0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 </a:t>
            </a:r>
            <a:endParaRPr lang="ru-RU" dirty="0"/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>
                <a:hlinkClick r:id="rId2"/>
              </a:rPr>
              <a:t>http://img.beta.rian.ru/images/22230/03/222300328.jpg</a:t>
            </a:r>
            <a:r>
              <a:rPr lang="ru-RU" dirty="0" smtClean="0"/>
              <a:t> </a:t>
            </a:r>
            <a:r>
              <a:rPr lang="ru-RU" dirty="0" err="1" smtClean="0"/>
              <a:t>арктика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http://rusk.ru/images/2007/8057.jpg</a:t>
            </a:r>
            <a:r>
              <a:rPr lang="ru-RU" dirty="0" smtClean="0"/>
              <a:t> </a:t>
            </a:r>
            <a:r>
              <a:rPr lang="ru-RU" dirty="0" err="1" smtClean="0"/>
              <a:t>арктика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http://www.stihi.ru/pics/2010/05/26/3331.jpg</a:t>
            </a:r>
            <a:r>
              <a:rPr lang="ru-RU" dirty="0" smtClean="0"/>
              <a:t> Арктика </a:t>
            </a:r>
          </a:p>
          <a:p>
            <a:r>
              <a:rPr lang="en-US" dirty="0" smtClean="0">
                <a:hlinkClick r:id="rId5"/>
              </a:rPr>
              <a:t>http://media.club4x4.ru/uploads/posts/2008-12/1229942273_5.jpg</a:t>
            </a:r>
            <a:r>
              <a:rPr lang="ru-RU" dirty="0" smtClean="0"/>
              <a:t> Таймыр</a:t>
            </a:r>
          </a:p>
          <a:p>
            <a:r>
              <a:rPr lang="en-US" dirty="0" smtClean="0">
                <a:hlinkClick r:id="rId6"/>
              </a:rPr>
              <a:t>http://www.greenmama.ru/dn_images/01/51/85/30/1208950194tundra_s_vozduha_kolesnikov.jpg</a:t>
            </a:r>
            <a:r>
              <a:rPr lang="ru-RU" dirty="0" smtClean="0"/>
              <a:t> тундра летом</a:t>
            </a:r>
          </a:p>
          <a:p>
            <a:r>
              <a:rPr lang="en-US" dirty="0" smtClean="0">
                <a:hlinkClick r:id="rId7"/>
              </a:rPr>
              <a:t>http://www.photoukraine.com/i/articles/Srednerusskaia%20Vozvyshennost%20Photos/005.jpg</a:t>
            </a:r>
            <a:r>
              <a:rPr lang="ru-RU" dirty="0" smtClean="0"/>
              <a:t> Русская равнина летом</a:t>
            </a:r>
          </a:p>
          <a:p>
            <a:r>
              <a:rPr lang="en-US" dirty="0" smtClean="0">
                <a:hlinkClick r:id="rId8"/>
              </a:rPr>
              <a:t>http://a22001.rimg.info/icon/1886777000411adede33c227bbc53171bf6d44e2e3.jpg</a:t>
            </a:r>
            <a:r>
              <a:rPr lang="ru-RU" dirty="0" smtClean="0"/>
              <a:t> зима</a:t>
            </a:r>
          </a:p>
          <a:p>
            <a:r>
              <a:rPr lang="en-US" dirty="0" smtClean="0">
                <a:hlinkClick r:id="rId9"/>
              </a:rPr>
              <a:t>http://i1.tatar-inform.ru/image/2010_new/zdorovye_i_sreda/solnechnaya_pogoda_zimoy.jpg</a:t>
            </a:r>
            <a:r>
              <a:rPr lang="ru-RU" dirty="0" smtClean="0"/>
              <a:t> Западная </a:t>
            </a:r>
            <a:r>
              <a:rPr lang="ru-RU" dirty="0" err="1" smtClean="0"/>
              <a:t>сибирь</a:t>
            </a:r>
            <a:endParaRPr lang="ru-RU" dirty="0" smtClean="0"/>
          </a:p>
          <a:p>
            <a:r>
              <a:rPr lang="en-US" dirty="0" smtClean="0">
                <a:hlinkClick r:id="rId10"/>
              </a:rPr>
              <a:t>http://img-fotki.yandex.ru/get/33/sib-mike.10/0_11e5b_56e5541e_XL</a:t>
            </a:r>
            <a:r>
              <a:rPr lang="ru-RU" dirty="0" smtClean="0"/>
              <a:t> Западная Сибирь</a:t>
            </a:r>
          </a:p>
          <a:p>
            <a:r>
              <a:rPr lang="en-US" dirty="0" smtClean="0">
                <a:hlinkClick r:id="rId11"/>
              </a:rPr>
              <a:t>http://powerpoint.net.ru/uploads/posts/2010-04/1271167966_t-06-05-web.jpg</a:t>
            </a:r>
            <a:r>
              <a:rPr lang="ru-RU" dirty="0" smtClean="0"/>
              <a:t> Восточная Сибирь</a:t>
            </a:r>
          </a:p>
          <a:p>
            <a:r>
              <a:rPr lang="en-US" dirty="0" smtClean="0">
                <a:hlinkClick r:id="rId12"/>
              </a:rPr>
              <a:t>http://wallpapers-diq.org/wallpapers/42/Winter_Wonderland%2C_British_Columbia%2C_Canada.jpg</a:t>
            </a:r>
            <a:r>
              <a:rPr lang="ru-RU" dirty="0" smtClean="0"/>
              <a:t> Восточная Сибирь</a:t>
            </a:r>
          </a:p>
          <a:p>
            <a:r>
              <a:rPr lang="en-US" dirty="0" smtClean="0">
                <a:hlinkClick r:id="rId13"/>
              </a:rPr>
              <a:t>http://www.interfotki.ru/content/photo/14/60/146042/9vymgk_cont.jpg</a:t>
            </a:r>
            <a:r>
              <a:rPr lang="ru-RU" dirty="0" smtClean="0"/>
              <a:t> Дальний Восток</a:t>
            </a:r>
          </a:p>
          <a:p>
            <a:r>
              <a:rPr lang="en-US" dirty="0" smtClean="0">
                <a:hlinkClick r:id="rId14"/>
              </a:rPr>
              <a:t>http://img-fotki.yandex.ru/get/17/pro1175.1/0_d8bf_f733b469_XL</a:t>
            </a:r>
            <a:r>
              <a:rPr lang="ru-RU" dirty="0" smtClean="0"/>
              <a:t> Дальний Восток</a:t>
            </a:r>
          </a:p>
          <a:p>
            <a:r>
              <a:rPr lang="en-US" dirty="0" smtClean="0">
                <a:hlinkClick r:id="rId15"/>
              </a:rPr>
              <a:t>http://www.outdoors.ru/foto/album/6811.jpg</a:t>
            </a:r>
            <a:r>
              <a:rPr lang="ru-RU" dirty="0" smtClean="0"/>
              <a:t> Российские джунгли</a:t>
            </a:r>
          </a:p>
          <a:p>
            <a:r>
              <a:rPr lang="en-US" dirty="0" smtClean="0">
                <a:hlinkClick r:id="rId16"/>
              </a:rPr>
              <a:t>http://www.art-sochi2014.ru/_ph/6/2/507379498.jpg</a:t>
            </a:r>
            <a:r>
              <a:rPr lang="ru-RU" dirty="0" smtClean="0"/>
              <a:t> </a:t>
            </a:r>
            <a:r>
              <a:rPr lang="ru-RU" dirty="0" err="1" smtClean="0"/>
              <a:t>Сочи-северные</a:t>
            </a:r>
            <a:r>
              <a:rPr lang="ru-RU" dirty="0" smtClean="0"/>
              <a:t> субтропики</a:t>
            </a:r>
          </a:p>
          <a:p>
            <a:r>
              <a:rPr lang="en-US" dirty="0" smtClean="0">
                <a:hlinkClick r:id="rId17"/>
              </a:rPr>
              <a:t>http://www.megabook.ru/MediaViewer.asp?thSearchText=%u043A%u043B%u0438%u043C%u0430%u0442%u0438%u0447%u0435%u0441%u043A%u0438%u0435%20%u043F%u043E%u044F%u0441%u0430%20</a:t>
            </a:r>
            <a:r>
              <a:rPr lang="ru-RU" dirty="0" smtClean="0"/>
              <a:t> Интерактивная карта «Климатические пояса России» с климатическими диаграммами.</a:t>
            </a:r>
          </a:p>
          <a:p>
            <a:r>
              <a:rPr lang="ru-RU" dirty="0" smtClean="0"/>
              <a:t>Электронное приложение к учебнику В.П. Дронова, Л.Е. Савельевой «География. Россия: природа, население, хозяйство» _ Издательство «Просвещение» 2010</a:t>
            </a:r>
            <a:endParaRPr lang="ru-RU" sz="1600" b="1" dirty="0" smtClean="0"/>
          </a:p>
        </p:txBody>
      </p:sp>
      <p:sp>
        <p:nvSpPr>
          <p:cNvPr id="7" name="Умножение 6">
            <a:hlinkClick r:id="" action="ppaction://hlinkshowjump?jump=endshow"/>
          </p:cNvPr>
          <p:cNvSpPr/>
          <p:nvPr/>
        </p:nvSpPr>
        <p:spPr>
          <a:xfrm>
            <a:off x="395536" y="614362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ятиугольник 7">
            <a:hlinkClick r:id="" action="ppaction://hlinkshowjump?jump=previousslide"/>
          </p:cNvPr>
          <p:cNvSpPr/>
          <p:nvPr/>
        </p:nvSpPr>
        <p:spPr>
          <a:xfrm rot="10800000">
            <a:off x="7539316" y="6286500"/>
            <a:ext cx="500062" cy="428625"/>
          </a:xfrm>
          <a:prstGeom prst="homePlate">
            <a:avLst>
              <a:gd name="adj" fmla="val 116673"/>
            </a:avLst>
          </a:pr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ятиугольник 8">
            <a:hlinkClick r:id="" action="ppaction://noaction"/>
          </p:cNvPr>
          <p:cNvSpPr/>
          <p:nvPr/>
        </p:nvSpPr>
        <p:spPr>
          <a:xfrm rot="10800000" flipH="1">
            <a:off x="8182253" y="6286500"/>
            <a:ext cx="500063" cy="428625"/>
          </a:xfrm>
          <a:prstGeom prst="homePlate">
            <a:avLst>
              <a:gd name="adj" fmla="val 116673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395536" y="614362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ятиугольник 5">
            <a:hlinkClick r:id="rId3" action="ppaction://hlinksldjump"/>
          </p:cNvPr>
          <p:cNvSpPr/>
          <p:nvPr/>
        </p:nvSpPr>
        <p:spPr>
          <a:xfrm rot="10800000">
            <a:off x="8244408" y="6237312"/>
            <a:ext cx="500062" cy="428625"/>
          </a:xfrm>
          <a:prstGeom prst="homePlate">
            <a:avLst>
              <a:gd name="adj" fmla="val 116673"/>
            </a:avLst>
          </a:pr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6" name="Picture 2" descr="D:\Климат\тип.jpg"/>
          <p:cNvPicPr>
            <a:picLocks noChangeAspect="1" noChangeArrowheads="1"/>
          </p:cNvPicPr>
          <p:nvPr/>
        </p:nvPicPr>
        <p:blipFill>
          <a:blip r:embed="rId4" cstate="print"/>
          <a:srcRect r="952" b="3774"/>
          <a:stretch>
            <a:fillRect/>
          </a:stretch>
        </p:blipFill>
        <p:spPr bwMode="auto">
          <a:xfrm>
            <a:off x="1115616" y="1916832"/>
            <a:ext cx="6984776" cy="36724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" name="Овал 29">
            <a:hlinkClick r:id="rId5" action="ppaction://hlinksldjump"/>
          </p:cNvPr>
          <p:cNvSpPr/>
          <p:nvPr/>
        </p:nvSpPr>
        <p:spPr>
          <a:xfrm>
            <a:off x="2123728" y="4221088"/>
            <a:ext cx="554360" cy="554360"/>
          </a:xfrm>
          <a:prstGeom prst="ellipse">
            <a:avLst/>
          </a:prstGeom>
          <a:gradFill flip="none" rotWithShape="1">
            <a:gsLst>
              <a:gs pos="83000">
                <a:srgbClr val="C7FCAA"/>
              </a:gs>
              <a:gs pos="0">
                <a:srgbClr val="83C937"/>
              </a:gs>
              <a:gs pos="100000">
                <a:srgbClr val="007434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1</a:t>
            </a:r>
            <a:endParaRPr lang="ru-RU" sz="2000" dirty="0"/>
          </a:p>
        </p:txBody>
      </p:sp>
      <p:sp>
        <p:nvSpPr>
          <p:cNvPr id="32" name="Овал 31">
            <a:hlinkClick r:id="rId6" action="ppaction://hlinksldjump"/>
          </p:cNvPr>
          <p:cNvSpPr/>
          <p:nvPr/>
        </p:nvSpPr>
        <p:spPr>
          <a:xfrm>
            <a:off x="2987824" y="4221088"/>
            <a:ext cx="554360" cy="554360"/>
          </a:xfrm>
          <a:prstGeom prst="ellipse">
            <a:avLst/>
          </a:prstGeom>
          <a:gradFill flip="none" rotWithShape="1">
            <a:gsLst>
              <a:gs pos="100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0">
                <a:schemeClr val="accent3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2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3" name="Овал 32">
            <a:hlinkClick r:id="rId7" action="ppaction://hlinksldjump"/>
          </p:cNvPr>
          <p:cNvSpPr/>
          <p:nvPr/>
        </p:nvSpPr>
        <p:spPr>
          <a:xfrm>
            <a:off x="5724128" y="4221088"/>
            <a:ext cx="554360" cy="554360"/>
          </a:xfrm>
          <a:prstGeom prst="ellipse">
            <a:avLst/>
          </a:prstGeom>
          <a:gradFill flip="none" rotWithShape="1">
            <a:gsLst>
              <a:gs pos="0">
                <a:srgbClr val="996633"/>
              </a:gs>
              <a:gs pos="0">
                <a:srgbClr val="CC9700"/>
              </a:gs>
              <a:gs pos="100000">
                <a:schemeClr val="accent6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3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4" name="Овал 33">
            <a:hlinkClick r:id="rId8" action="ppaction://hlinksldjump"/>
          </p:cNvPr>
          <p:cNvSpPr/>
          <p:nvPr/>
        </p:nvSpPr>
        <p:spPr>
          <a:xfrm>
            <a:off x="6660232" y="4365104"/>
            <a:ext cx="554360" cy="55436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0">
                <a:schemeClr val="accent5">
                  <a:lumMod val="75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4</a:t>
            </a:r>
            <a:endParaRPr lang="ru-RU" sz="2000" dirty="0"/>
          </a:p>
        </p:txBody>
      </p:sp>
      <p:sp>
        <p:nvSpPr>
          <p:cNvPr id="35" name="Скругленный прямоугольник 34">
            <a:hlinkClick r:id="rId9" action="ppaction://hlinksldjump"/>
          </p:cNvPr>
          <p:cNvSpPr/>
          <p:nvPr/>
        </p:nvSpPr>
        <p:spPr>
          <a:xfrm>
            <a:off x="3635896" y="3068960"/>
            <a:ext cx="2088232" cy="504056"/>
          </a:xfrm>
          <a:prstGeom prst="roundRect">
            <a:avLst/>
          </a:prstGeom>
          <a:solidFill>
            <a:srgbClr val="DEA3A2"/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108000" rtlCol="0" anchor="ctr"/>
          <a:lstStyle/>
          <a:p>
            <a:pPr algn="ctr">
              <a:lnSpc>
                <a:spcPts val="1600"/>
              </a:lnSpc>
            </a:pPr>
            <a:r>
              <a:rPr lang="ru-RU" sz="2000" dirty="0" smtClean="0"/>
              <a:t>Арктический пояс</a:t>
            </a:r>
            <a:endParaRPr lang="ru-RU" sz="2000" dirty="0"/>
          </a:p>
        </p:txBody>
      </p:sp>
      <p:sp>
        <p:nvSpPr>
          <p:cNvPr id="36" name="Скругленный прямоугольник 35">
            <a:hlinkClick r:id="rId10" action="ppaction://hlinksldjump"/>
          </p:cNvPr>
          <p:cNvSpPr/>
          <p:nvPr/>
        </p:nvSpPr>
        <p:spPr>
          <a:xfrm>
            <a:off x="3635896" y="3645024"/>
            <a:ext cx="2016224" cy="504056"/>
          </a:xfrm>
          <a:prstGeom prst="roundRect">
            <a:avLst/>
          </a:prstGeom>
          <a:solidFill>
            <a:srgbClr val="BAE0CB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108000" rtlCol="0" anchor="ctr"/>
          <a:lstStyle/>
          <a:p>
            <a:pPr algn="ctr">
              <a:lnSpc>
                <a:spcPts val="1600"/>
              </a:lnSpc>
            </a:pPr>
            <a:r>
              <a:rPr lang="ru-RU" sz="2000" dirty="0" smtClean="0"/>
              <a:t>Субарктический пояс</a:t>
            </a:r>
            <a:endParaRPr lang="ru-RU" sz="2000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635896" y="4221088"/>
            <a:ext cx="2016224" cy="504056"/>
          </a:xfrm>
          <a:prstGeom prst="roundRect">
            <a:avLst/>
          </a:prstGeom>
          <a:solidFill>
            <a:srgbClr val="97E597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108000" rtlCol="0" anchor="ctr"/>
          <a:lstStyle/>
          <a:p>
            <a:pPr algn="ctr">
              <a:lnSpc>
                <a:spcPts val="1600"/>
              </a:lnSpc>
            </a:pPr>
            <a:r>
              <a:rPr lang="ru-RU" sz="2000" dirty="0" smtClean="0"/>
              <a:t>Умеренный пояс</a:t>
            </a:r>
            <a:endParaRPr lang="ru-RU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179512" y="188640"/>
            <a:ext cx="8784976" cy="163121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  Территория России расположена в трех климатических поясах. В каждом из них формируется определенный тип климата. В пределах умеренного пояса выделяют климатические области со своими типами климатов.  </a:t>
            </a:r>
          </a:p>
          <a:p>
            <a:pPr algn="just"/>
            <a:r>
              <a:rPr lang="ru-RU" sz="2000" dirty="0" smtClean="0"/>
              <a:t>  Для каждого типа климата характерны общие черты: температурный режим, режим осадков, преобладающие типы погоды.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483768" y="5661248"/>
            <a:ext cx="4104456" cy="107375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ts val="1900"/>
              </a:lnSpc>
              <a:buFont typeface="+mj-lt"/>
              <a:buAutoNum type="arabicPeriod"/>
            </a:pPr>
            <a:r>
              <a:rPr lang="ru-RU" sz="2000" dirty="0" smtClean="0"/>
              <a:t>Умеренно континентальный тип</a:t>
            </a:r>
          </a:p>
          <a:p>
            <a:pPr marL="342900" indent="-342900">
              <a:lnSpc>
                <a:spcPts val="1900"/>
              </a:lnSpc>
              <a:buFont typeface="+mj-lt"/>
              <a:buAutoNum type="arabicPeriod"/>
            </a:pPr>
            <a:r>
              <a:rPr lang="ru-RU" sz="2000" dirty="0" smtClean="0"/>
              <a:t>Континентальный тип</a:t>
            </a:r>
          </a:p>
          <a:p>
            <a:pPr marL="342900" indent="-342900">
              <a:lnSpc>
                <a:spcPts val="1900"/>
              </a:lnSpc>
              <a:buFont typeface="+mj-lt"/>
              <a:buAutoNum type="arabicPeriod"/>
            </a:pPr>
            <a:r>
              <a:rPr lang="ru-RU" sz="2000" dirty="0" smtClean="0"/>
              <a:t>Резко континентальный тип</a:t>
            </a:r>
          </a:p>
          <a:p>
            <a:pPr marL="342900" indent="-342900">
              <a:lnSpc>
                <a:spcPts val="1900"/>
              </a:lnSpc>
              <a:buFont typeface="+mj-lt"/>
              <a:buAutoNum type="arabicPeriod"/>
            </a:pPr>
            <a:r>
              <a:rPr lang="ru-RU" sz="2000" dirty="0" smtClean="0"/>
              <a:t>Муссонный тип</a:t>
            </a:r>
            <a:endParaRPr lang="ru-RU" sz="2000" dirty="0"/>
          </a:p>
        </p:txBody>
      </p:sp>
      <p:sp>
        <p:nvSpPr>
          <p:cNvPr id="40" name="16-конечная звезда 39">
            <a:hlinkClick r:id="rId11" action="ppaction://hlinksldjump"/>
          </p:cNvPr>
          <p:cNvSpPr/>
          <p:nvPr/>
        </p:nvSpPr>
        <p:spPr>
          <a:xfrm>
            <a:off x="971600" y="4653136"/>
            <a:ext cx="576064" cy="576064"/>
          </a:xfrm>
          <a:prstGeom prst="star16">
            <a:avLst>
              <a:gd name="adj" fmla="val 24117"/>
            </a:avLst>
          </a:prstGeom>
          <a:gradFill flip="none" rotWithShape="1">
            <a:gsLst>
              <a:gs pos="0">
                <a:srgbClr val="FFFFB9"/>
              </a:gs>
              <a:gs pos="35000">
                <a:srgbClr val="FFFF3F"/>
              </a:gs>
              <a:gs pos="27000">
                <a:srgbClr val="FF9933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  <p:bldP spid="34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3" descr="D:\Климат\Типы климатов\ГП арк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3140968"/>
            <a:ext cx="6472584" cy="29726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57606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Арктический тип климата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395536" y="614362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ятиугольник 5">
            <a:hlinkClick r:id="rId4" action="ppaction://hlinksldjump"/>
          </p:cNvPr>
          <p:cNvSpPr/>
          <p:nvPr/>
        </p:nvSpPr>
        <p:spPr>
          <a:xfrm rot="10800000">
            <a:off x="8388424" y="6237312"/>
            <a:ext cx="500062" cy="428625"/>
          </a:xfrm>
          <a:prstGeom prst="homePlate">
            <a:avLst>
              <a:gd name="adj" fmla="val 116673"/>
            </a:avLst>
          </a:pr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5" name="Схема 14"/>
          <p:cNvGraphicFramePr/>
          <p:nvPr/>
        </p:nvGraphicFramePr>
        <p:xfrm>
          <a:off x="1547664" y="5993904"/>
          <a:ext cx="6408712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47" name="Группа 46"/>
          <p:cNvGrpSpPr/>
          <p:nvPr/>
        </p:nvGrpSpPr>
        <p:grpSpPr>
          <a:xfrm rot="21408264">
            <a:off x="899561" y="3715922"/>
            <a:ext cx="1224136" cy="1153239"/>
            <a:chOff x="3203848" y="3645024"/>
            <a:chExt cx="1584176" cy="1224136"/>
          </a:xfrm>
        </p:grpSpPr>
        <p:pic>
          <p:nvPicPr>
            <p:cNvPr id="48" name="Picture 5" descr="D:\Климат\с.png"/>
            <p:cNvPicPr>
              <a:picLocks noChangeAspect="1" noChangeArrowheads="1"/>
            </p:cNvPicPr>
            <p:nvPr/>
          </p:nvPicPr>
          <p:blipFill>
            <a:blip r:embed="rId9" cstate="print"/>
            <a:srcRect t="32463"/>
            <a:stretch>
              <a:fillRect/>
            </a:stretch>
          </p:blipFill>
          <p:spPr bwMode="auto">
            <a:xfrm flipH="1">
              <a:off x="3203848" y="3645024"/>
              <a:ext cx="1584176" cy="12241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9" name="TextBox 48"/>
            <p:cNvSpPr txBox="1"/>
            <p:nvPr/>
          </p:nvSpPr>
          <p:spPr>
            <a:xfrm>
              <a:off x="3669782" y="3951058"/>
              <a:ext cx="872568" cy="425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 smtClean="0"/>
                <a:t>мАВ</a:t>
              </a:r>
              <a:endParaRPr lang="ru-RU" sz="2000" dirty="0"/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1547664" y="6237312"/>
            <a:ext cx="1296144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6" descr="http://img.beta.rian.ru/images/22230/03/222300328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732240" y="3212976"/>
            <a:ext cx="2232248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5" name="Прямоугольник 44"/>
          <p:cNvSpPr/>
          <p:nvPr/>
        </p:nvSpPr>
        <p:spPr>
          <a:xfrm>
            <a:off x="6732240" y="3140968"/>
            <a:ext cx="2232248" cy="295232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Арктический воздух  формируется над Северным Ледовитым океаном. Поэтому даже морской воздух остается холодным.</a:t>
            </a:r>
            <a:endParaRPr lang="ru-RU" sz="2000" dirty="0"/>
          </a:p>
        </p:txBody>
      </p:sp>
      <p:grpSp>
        <p:nvGrpSpPr>
          <p:cNvPr id="46" name="Группа 45"/>
          <p:cNvGrpSpPr/>
          <p:nvPr/>
        </p:nvGrpSpPr>
        <p:grpSpPr>
          <a:xfrm>
            <a:off x="3419872" y="3717032"/>
            <a:ext cx="2016224" cy="1224136"/>
            <a:chOff x="3419872" y="3717032"/>
            <a:chExt cx="2016224" cy="1224136"/>
          </a:xfrm>
        </p:grpSpPr>
        <p:pic>
          <p:nvPicPr>
            <p:cNvPr id="40" name="Picture 5" descr="D:\Климат\с.png"/>
            <p:cNvPicPr>
              <a:picLocks noChangeAspect="1" noChangeArrowheads="1"/>
            </p:cNvPicPr>
            <p:nvPr/>
          </p:nvPicPr>
          <p:blipFill>
            <a:blip r:embed="rId9" cstate="print"/>
            <a:srcRect t="32463"/>
            <a:stretch>
              <a:fillRect/>
            </a:stretch>
          </p:blipFill>
          <p:spPr bwMode="auto">
            <a:xfrm>
              <a:off x="3419872" y="3717032"/>
              <a:ext cx="2016224" cy="12241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4" name="TextBox 43"/>
            <p:cNvSpPr txBox="1"/>
            <p:nvPr/>
          </p:nvSpPr>
          <p:spPr>
            <a:xfrm>
              <a:off x="3995936" y="3933056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кАВ</a:t>
              </a:r>
              <a:endParaRPr lang="ru-RU" sz="2000" dirty="0"/>
            </a:p>
          </p:txBody>
        </p:sp>
      </p:grpSp>
      <p:sp>
        <p:nvSpPr>
          <p:cNvPr id="58" name="Прямоугольник 57"/>
          <p:cNvSpPr/>
          <p:nvPr/>
        </p:nvSpPr>
        <p:spPr>
          <a:xfrm>
            <a:off x="6516216" y="6237312"/>
            <a:ext cx="1440160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11" descr="D:\Климат\Типы климатов\показат арк 2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79512" y="3212976"/>
            <a:ext cx="6408712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7" name="TextBox 36"/>
          <p:cNvSpPr txBox="1"/>
          <p:nvPr/>
        </p:nvSpPr>
        <p:spPr>
          <a:xfrm>
            <a:off x="611560" y="4581128"/>
            <a:ext cx="648072" cy="3184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-16°</a:t>
            </a:r>
            <a:endParaRPr lang="ru-RU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1115616" y="5013176"/>
            <a:ext cx="648072" cy="3184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-24°</a:t>
            </a:r>
            <a:endParaRPr lang="ru-RU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1835696" y="5229200"/>
            <a:ext cx="648072" cy="3184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-32°</a:t>
            </a:r>
            <a:endParaRPr lang="ru-RU" sz="20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3275856" y="6165304"/>
            <a:ext cx="1368152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6660232" y="3140968"/>
            <a:ext cx="2304256" cy="29523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ru-RU" sz="2000" dirty="0" smtClean="0"/>
              <a:t>Зимой полярная ночь.  Происходит сильное выхолаживание поверхности. Температура понижается с запада на восток (Баренцево море не замерзает).</a:t>
            </a:r>
            <a:endParaRPr lang="ru-RU" sz="20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4860032" y="6237312"/>
            <a:ext cx="1512168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6660232" y="3140968"/>
            <a:ext cx="2304256" cy="295232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Солнечны лучи падают под наклоном, поэтому величина  солнечной радиации мала. А снег и лед  отражают большую её часть.</a:t>
            </a:r>
            <a:endParaRPr lang="ru-RU" sz="2000" dirty="0"/>
          </a:p>
        </p:txBody>
      </p:sp>
      <p:pic>
        <p:nvPicPr>
          <p:cNvPr id="2060" name="Picture 12" descr="http://rusk.ru/images/2007/8057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79512" y="836712"/>
            <a:ext cx="4248472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64" name="Picture 16" descr="http://www.stihi.ru/pics/2010/05/26/3331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499992" y="836712"/>
            <a:ext cx="4392488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67" name="Picture 19" descr="D:\Климат\Типы климатов\Диаграмма икон.jpg"/>
          <p:cNvPicPr>
            <a:picLocks noChangeAspect="1" noChangeArrowheads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8172400" y="188640"/>
            <a:ext cx="755576" cy="483568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3" name="Прямоугольник 72"/>
          <p:cNvSpPr/>
          <p:nvPr/>
        </p:nvSpPr>
        <p:spPr>
          <a:xfrm>
            <a:off x="6660232" y="3140968"/>
            <a:ext cx="2304256" cy="29523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ru-RU" sz="2000" dirty="0" smtClean="0"/>
              <a:t>Холодный воздух не способен удерживать большое количество водяного пара, поэтому остается сухим. Осадки  только в виде снега.</a:t>
            </a:r>
            <a:endParaRPr lang="ru-RU" sz="2000" dirty="0"/>
          </a:p>
        </p:txBody>
      </p:sp>
      <p:grpSp>
        <p:nvGrpSpPr>
          <p:cNvPr id="41" name="Группа 40"/>
          <p:cNvGrpSpPr/>
          <p:nvPr/>
        </p:nvGrpSpPr>
        <p:grpSpPr>
          <a:xfrm>
            <a:off x="179512" y="3212976"/>
            <a:ext cx="6408712" cy="2880320"/>
            <a:chOff x="971600" y="764704"/>
            <a:chExt cx="6408712" cy="2880320"/>
          </a:xfrm>
        </p:grpSpPr>
        <p:pic>
          <p:nvPicPr>
            <p:cNvPr id="1026" name="Picture 2" descr="D:\Климат\Типы климатов\т лето.jpg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971600" y="764704"/>
              <a:ext cx="6408712" cy="28803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27" name="Picture 3" descr="D:\Климат\Типы климатов\темп зн лето.jpg"/>
            <p:cNvPicPr>
              <a:picLocks noChangeAspect="1" noChangeArrowheads="1"/>
            </p:cNvPicPr>
            <p:nvPr/>
          </p:nvPicPr>
          <p:blipFill>
            <a:blip r:embed="rId16" cstate="print">
              <a:lum bright="-10000" contrast="10000"/>
            </a:blip>
            <a:srcRect l="3340" t="25856" b="25779"/>
            <a:stretch>
              <a:fillRect/>
            </a:stretch>
          </p:blipFill>
          <p:spPr bwMode="auto">
            <a:xfrm>
              <a:off x="1043608" y="764704"/>
              <a:ext cx="3122414" cy="639445"/>
            </a:xfrm>
            <a:prstGeom prst="rect">
              <a:avLst/>
            </a:prstGeom>
            <a:noFill/>
          </p:spPr>
        </p:pic>
      </p:grpSp>
      <p:sp>
        <p:nvSpPr>
          <p:cNvPr id="35" name="TextBox 34"/>
          <p:cNvSpPr txBox="1"/>
          <p:nvPr/>
        </p:nvSpPr>
        <p:spPr>
          <a:xfrm>
            <a:off x="1907704" y="4509120"/>
            <a:ext cx="57606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0°</a:t>
            </a:r>
            <a:endParaRPr lang="ru-RU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1907704" y="5085184"/>
            <a:ext cx="57606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+8°</a:t>
            </a:r>
            <a:endParaRPr lang="ru-RU" sz="2000" dirty="0"/>
          </a:p>
        </p:txBody>
      </p:sp>
      <p:grpSp>
        <p:nvGrpSpPr>
          <p:cNvPr id="57" name="Группа 56"/>
          <p:cNvGrpSpPr/>
          <p:nvPr/>
        </p:nvGrpSpPr>
        <p:grpSpPr>
          <a:xfrm>
            <a:off x="179512" y="3212976"/>
            <a:ext cx="6408712" cy="2880320"/>
            <a:chOff x="179512" y="3284984"/>
            <a:chExt cx="6408712" cy="2952328"/>
          </a:xfrm>
        </p:grpSpPr>
        <p:pic>
          <p:nvPicPr>
            <p:cNvPr id="2057" name="Picture 9" descr="D:\Климат\карта о.jpg"/>
            <p:cNvPicPr>
              <a:picLocks noChangeAspect="1" noChangeArrowheads="1"/>
            </p:cNvPicPr>
            <p:nvPr/>
          </p:nvPicPr>
          <p:blipFill>
            <a:blip r:embed="rId17" cstate="email"/>
            <a:srcRect/>
            <a:stretch>
              <a:fillRect/>
            </a:stretch>
          </p:blipFill>
          <p:spPr bwMode="auto">
            <a:xfrm>
              <a:off x="179512" y="3284984"/>
              <a:ext cx="6408712" cy="295232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058" name="Picture 10" descr="D:\Климат\зн о.jpg"/>
            <p:cNvPicPr>
              <a:picLocks noChangeAspect="1" noChangeArrowheads="1"/>
            </p:cNvPicPr>
            <p:nvPr/>
          </p:nvPicPr>
          <p:blipFill>
            <a:blip r:embed="rId18" cstate="email">
              <a:lum contrast="10000"/>
            </a:blip>
            <a:srcRect/>
            <a:stretch>
              <a:fillRect/>
            </a:stretch>
          </p:blipFill>
          <p:spPr bwMode="auto">
            <a:xfrm>
              <a:off x="4572000" y="4293096"/>
              <a:ext cx="1650902" cy="36004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56" name="Picture 10" descr="D:\Климат\зн о.jpg"/>
            <p:cNvPicPr>
              <a:picLocks noChangeAspect="1" noChangeArrowheads="1"/>
            </p:cNvPicPr>
            <p:nvPr/>
          </p:nvPicPr>
          <p:blipFill>
            <a:blip r:embed="rId19" cstate="email">
              <a:lum contrast="10000"/>
            </a:blip>
            <a:srcRect/>
            <a:stretch>
              <a:fillRect/>
            </a:stretch>
          </p:blipFill>
          <p:spPr bwMode="auto">
            <a:xfrm>
              <a:off x="1547664" y="4653136"/>
              <a:ext cx="1650902" cy="40900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066" name="Picture 18" descr="D:\Климат\Типы климатов\диксон.jpg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2771800" y="2708920"/>
            <a:ext cx="3816424" cy="34305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</p:childTnLst>
        </p:cTn>
      </p:par>
    </p:tnLst>
    <p:bldLst>
      <p:bldP spid="45" grpId="0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59" grpId="1" animBg="1"/>
      <p:bldP spid="59" grpId="2" animBg="1"/>
      <p:bldP spid="63" grpId="0" animBg="1"/>
      <p:bldP spid="63" grpId="1" animBg="1"/>
      <p:bldP spid="73" grpId="0" animBg="1"/>
      <p:bldP spid="73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87624" y="0"/>
            <a:ext cx="6840760" cy="6926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Субарктический тип климата</a:t>
            </a:r>
            <a:endParaRPr lang="ru-RU" sz="3200" dirty="0"/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395536" y="614362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ятиугольник 5">
            <a:hlinkClick r:id="rId3" action="ppaction://hlinksldjump"/>
          </p:cNvPr>
          <p:cNvSpPr/>
          <p:nvPr/>
        </p:nvSpPr>
        <p:spPr>
          <a:xfrm rot="10800000">
            <a:off x="8316416" y="6237312"/>
            <a:ext cx="500062" cy="428625"/>
          </a:xfrm>
          <a:prstGeom prst="homePlate">
            <a:avLst>
              <a:gd name="adj" fmla="val 116673"/>
            </a:avLst>
          </a:pr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0" name="Схема 9"/>
          <p:cNvGraphicFramePr/>
          <p:nvPr/>
        </p:nvGraphicFramePr>
        <p:xfrm>
          <a:off x="1331640" y="5877272"/>
          <a:ext cx="6840760" cy="980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3" name="Группа 15"/>
          <p:cNvGrpSpPr/>
          <p:nvPr/>
        </p:nvGrpSpPr>
        <p:grpSpPr>
          <a:xfrm>
            <a:off x="251520" y="3212975"/>
            <a:ext cx="5976665" cy="2808311"/>
            <a:chOff x="1691680" y="3284984"/>
            <a:chExt cx="4909403" cy="2042408"/>
          </a:xfrm>
        </p:grpSpPr>
        <p:pic>
          <p:nvPicPr>
            <p:cNvPr id="1027" name="Picture 3" descr="D:\Климат\субаркт.jpg"/>
            <p:cNvPicPr>
              <a:picLocks noChangeAspect="1" noChangeArrowheads="1"/>
            </p:cNvPicPr>
            <p:nvPr/>
          </p:nvPicPr>
          <p:blipFill>
            <a:blip r:embed="rId8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10000" contrast="10000"/>
            </a:blip>
            <a:srcRect/>
            <a:stretch>
              <a:fillRect/>
            </a:stretch>
          </p:blipFill>
          <p:spPr bwMode="auto">
            <a:xfrm>
              <a:off x="1691680" y="3284984"/>
              <a:ext cx="4909403" cy="204240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Полилиния 14"/>
            <p:cNvSpPr/>
            <p:nvPr/>
          </p:nvSpPr>
          <p:spPr>
            <a:xfrm>
              <a:off x="1991032" y="3303639"/>
              <a:ext cx="4144297" cy="1500163"/>
            </a:xfrm>
            <a:custGeom>
              <a:avLst/>
              <a:gdLst>
                <a:gd name="connsiteX0" fmla="*/ 0 w 4144297"/>
                <a:gd name="connsiteY0" fmla="*/ 398206 h 1489587"/>
                <a:gd name="connsiteX1" fmla="*/ 147484 w 4144297"/>
                <a:gd name="connsiteY1" fmla="*/ 707922 h 1489587"/>
                <a:gd name="connsiteX2" fmla="*/ 353962 w 4144297"/>
                <a:gd name="connsiteY2" fmla="*/ 796413 h 1489587"/>
                <a:gd name="connsiteX3" fmla="*/ 781665 w 4144297"/>
                <a:gd name="connsiteY3" fmla="*/ 1150374 h 1489587"/>
                <a:gd name="connsiteX4" fmla="*/ 1091381 w 4144297"/>
                <a:gd name="connsiteY4" fmla="*/ 1297858 h 1489587"/>
                <a:gd name="connsiteX5" fmla="*/ 1725562 w 4144297"/>
                <a:gd name="connsiteY5" fmla="*/ 1474838 h 1489587"/>
                <a:gd name="connsiteX6" fmla="*/ 2256503 w 4144297"/>
                <a:gd name="connsiteY6" fmla="*/ 1489587 h 1489587"/>
                <a:gd name="connsiteX7" fmla="*/ 2669458 w 4144297"/>
                <a:gd name="connsiteY7" fmla="*/ 1460090 h 1489587"/>
                <a:gd name="connsiteX8" fmla="*/ 3008671 w 4144297"/>
                <a:gd name="connsiteY8" fmla="*/ 1430593 h 1489587"/>
                <a:gd name="connsiteX9" fmla="*/ 3215149 w 4144297"/>
                <a:gd name="connsiteY9" fmla="*/ 1327355 h 1489587"/>
                <a:gd name="connsiteX10" fmla="*/ 3495368 w 4144297"/>
                <a:gd name="connsiteY10" fmla="*/ 1076632 h 1489587"/>
                <a:gd name="connsiteX11" fmla="*/ 3760839 w 4144297"/>
                <a:gd name="connsiteY11" fmla="*/ 781664 h 1489587"/>
                <a:gd name="connsiteX12" fmla="*/ 3952568 w 4144297"/>
                <a:gd name="connsiteY12" fmla="*/ 486696 h 1489587"/>
                <a:gd name="connsiteX13" fmla="*/ 4085303 w 4144297"/>
                <a:gd name="connsiteY13" fmla="*/ 221226 h 1489587"/>
                <a:gd name="connsiteX14" fmla="*/ 4144297 w 4144297"/>
                <a:gd name="connsiteY14" fmla="*/ 0 h 1489587"/>
                <a:gd name="connsiteX15" fmla="*/ 4144297 w 4144297"/>
                <a:gd name="connsiteY15" fmla="*/ 0 h 1489587"/>
                <a:gd name="connsiteX16" fmla="*/ 4114800 w 4144297"/>
                <a:gd name="connsiteY16" fmla="*/ 0 h 1489587"/>
                <a:gd name="connsiteX0" fmla="*/ 0 w 4144297"/>
                <a:gd name="connsiteY0" fmla="*/ 398206 h 1489587"/>
                <a:gd name="connsiteX1" fmla="*/ 147484 w 4144297"/>
                <a:gd name="connsiteY1" fmla="*/ 707922 h 1489587"/>
                <a:gd name="connsiteX2" fmla="*/ 353962 w 4144297"/>
                <a:gd name="connsiteY2" fmla="*/ 796413 h 1489587"/>
                <a:gd name="connsiteX3" fmla="*/ 781665 w 4144297"/>
                <a:gd name="connsiteY3" fmla="*/ 1150374 h 1489587"/>
                <a:gd name="connsiteX4" fmla="*/ 1091381 w 4144297"/>
                <a:gd name="connsiteY4" fmla="*/ 1297858 h 1489587"/>
                <a:gd name="connsiteX5" fmla="*/ 1725562 w 4144297"/>
                <a:gd name="connsiteY5" fmla="*/ 1474838 h 1489587"/>
                <a:gd name="connsiteX6" fmla="*/ 2256503 w 4144297"/>
                <a:gd name="connsiteY6" fmla="*/ 1489587 h 1489587"/>
                <a:gd name="connsiteX7" fmla="*/ 2669458 w 4144297"/>
                <a:gd name="connsiteY7" fmla="*/ 1460090 h 1489587"/>
                <a:gd name="connsiteX8" fmla="*/ 3008671 w 4144297"/>
                <a:gd name="connsiteY8" fmla="*/ 1430593 h 1489587"/>
                <a:gd name="connsiteX9" fmla="*/ 3215149 w 4144297"/>
                <a:gd name="connsiteY9" fmla="*/ 1327355 h 1489587"/>
                <a:gd name="connsiteX10" fmla="*/ 3495368 w 4144297"/>
                <a:gd name="connsiteY10" fmla="*/ 1076632 h 1489587"/>
                <a:gd name="connsiteX11" fmla="*/ 3760839 w 4144297"/>
                <a:gd name="connsiteY11" fmla="*/ 781664 h 1489587"/>
                <a:gd name="connsiteX12" fmla="*/ 3952568 w 4144297"/>
                <a:gd name="connsiteY12" fmla="*/ 486696 h 1489587"/>
                <a:gd name="connsiteX13" fmla="*/ 4085303 w 4144297"/>
                <a:gd name="connsiteY13" fmla="*/ 221226 h 1489587"/>
                <a:gd name="connsiteX14" fmla="*/ 4144297 w 4144297"/>
                <a:gd name="connsiteY14" fmla="*/ 0 h 1489587"/>
                <a:gd name="connsiteX15" fmla="*/ 4144297 w 4144297"/>
                <a:gd name="connsiteY15" fmla="*/ 0 h 1489587"/>
                <a:gd name="connsiteX16" fmla="*/ 4114800 w 4144297"/>
                <a:gd name="connsiteY16" fmla="*/ 0 h 1489587"/>
                <a:gd name="connsiteX0" fmla="*/ 0 w 4144297"/>
                <a:gd name="connsiteY0" fmla="*/ 398206 h 1500163"/>
                <a:gd name="connsiteX1" fmla="*/ 147484 w 4144297"/>
                <a:gd name="connsiteY1" fmla="*/ 707922 h 1500163"/>
                <a:gd name="connsiteX2" fmla="*/ 353962 w 4144297"/>
                <a:gd name="connsiteY2" fmla="*/ 796413 h 1500163"/>
                <a:gd name="connsiteX3" fmla="*/ 781665 w 4144297"/>
                <a:gd name="connsiteY3" fmla="*/ 1150374 h 1500163"/>
                <a:gd name="connsiteX4" fmla="*/ 1091381 w 4144297"/>
                <a:gd name="connsiteY4" fmla="*/ 1297858 h 1500163"/>
                <a:gd name="connsiteX5" fmla="*/ 1725562 w 4144297"/>
                <a:gd name="connsiteY5" fmla="*/ 1474838 h 1500163"/>
                <a:gd name="connsiteX6" fmla="*/ 2256503 w 4144297"/>
                <a:gd name="connsiteY6" fmla="*/ 1489587 h 1500163"/>
                <a:gd name="connsiteX7" fmla="*/ 2669458 w 4144297"/>
                <a:gd name="connsiteY7" fmla="*/ 1460090 h 1500163"/>
                <a:gd name="connsiteX8" fmla="*/ 3008671 w 4144297"/>
                <a:gd name="connsiteY8" fmla="*/ 1430593 h 1500163"/>
                <a:gd name="connsiteX9" fmla="*/ 3215149 w 4144297"/>
                <a:gd name="connsiteY9" fmla="*/ 1327355 h 1500163"/>
                <a:gd name="connsiteX10" fmla="*/ 3495368 w 4144297"/>
                <a:gd name="connsiteY10" fmla="*/ 1076632 h 1500163"/>
                <a:gd name="connsiteX11" fmla="*/ 3760839 w 4144297"/>
                <a:gd name="connsiteY11" fmla="*/ 781664 h 1500163"/>
                <a:gd name="connsiteX12" fmla="*/ 3952568 w 4144297"/>
                <a:gd name="connsiteY12" fmla="*/ 486696 h 1500163"/>
                <a:gd name="connsiteX13" fmla="*/ 4085303 w 4144297"/>
                <a:gd name="connsiteY13" fmla="*/ 221226 h 1500163"/>
                <a:gd name="connsiteX14" fmla="*/ 4144297 w 4144297"/>
                <a:gd name="connsiteY14" fmla="*/ 0 h 1500163"/>
                <a:gd name="connsiteX15" fmla="*/ 4144297 w 4144297"/>
                <a:gd name="connsiteY15" fmla="*/ 0 h 1500163"/>
                <a:gd name="connsiteX16" fmla="*/ 4114800 w 4144297"/>
                <a:gd name="connsiteY16" fmla="*/ 0 h 1500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44297" h="1500163">
                  <a:moveTo>
                    <a:pt x="0" y="398206"/>
                  </a:moveTo>
                  <a:lnTo>
                    <a:pt x="147484" y="707922"/>
                  </a:lnTo>
                  <a:lnTo>
                    <a:pt x="353962" y="796413"/>
                  </a:lnTo>
                  <a:lnTo>
                    <a:pt x="781665" y="1150374"/>
                  </a:lnTo>
                  <a:lnTo>
                    <a:pt x="1091381" y="1297858"/>
                  </a:lnTo>
                  <a:lnTo>
                    <a:pt x="1725562" y="1474838"/>
                  </a:lnTo>
                  <a:lnTo>
                    <a:pt x="2256503" y="1489587"/>
                  </a:lnTo>
                  <a:lnTo>
                    <a:pt x="2669458" y="1460090"/>
                  </a:lnTo>
                  <a:cubicBezTo>
                    <a:pt x="2794819" y="1450258"/>
                    <a:pt x="2839217" y="1500163"/>
                    <a:pt x="3008671" y="1430593"/>
                  </a:cubicBezTo>
                  <a:cubicBezTo>
                    <a:pt x="3178125" y="1361023"/>
                    <a:pt x="3146323" y="1361768"/>
                    <a:pt x="3215149" y="1327355"/>
                  </a:cubicBezTo>
                  <a:lnTo>
                    <a:pt x="3495368" y="1076632"/>
                  </a:lnTo>
                  <a:lnTo>
                    <a:pt x="3760839" y="781664"/>
                  </a:lnTo>
                  <a:lnTo>
                    <a:pt x="3952568" y="486696"/>
                  </a:lnTo>
                  <a:lnTo>
                    <a:pt x="4085303" y="221226"/>
                  </a:lnTo>
                  <a:lnTo>
                    <a:pt x="4144297" y="0"/>
                  </a:lnTo>
                  <a:lnTo>
                    <a:pt x="4144297" y="0"/>
                  </a:lnTo>
                  <a:lnTo>
                    <a:pt x="4114800" y="0"/>
                  </a:lnTo>
                </a:path>
              </a:pathLst>
            </a:custGeom>
            <a:ln w="28575" cap="rnd">
              <a:solidFill>
                <a:schemeClr val="tx1"/>
              </a:solidFill>
              <a:prstDash val="lg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300192" y="3212976"/>
            <a:ext cx="2664296" cy="2862322"/>
          </a:xfrm>
          <a:prstGeom prst="rect">
            <a:avLst/>
          </a:prstGeom>
          <a:solidFill>
            <a:schemeClr val="accent1">
              <a:alpha val="1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Субарктический  пояс расположен к югу от арктического пояса. Южная граница примерно  совпадает с Северным полярным кругом. В Сибири граница смещена значительно к югу.</a:t>
            </a:r>
            <a:endParaRPr lang="ru-RU" sz="2000" dirty="0"/>
          </a:p>
        </p:txBody>
      </p:sp>
      <p:grpSp>
        <p:nvGrpSpPr>
          <p:cNvPr id="4" name="Группа 18"/>
          <p:cNvGrpSpPr/>
          <p:nvPr/>
        </p:nvGrpSpPr>
        <p:grpSpPr>
          <a:xfrm rot="20365121" flipH="1">
            <a:off x="3187649" y="3363612"/>
            <a:ext cx="1946963" cy="1490366"/>
            <a:chOff x="4067942" y="1916832"/>
            <a:chExt cx="2490281" cy="2016224"/>
          </a:xfrm>
        </p:grpSpPr>
        <p:pic>
          <p:nvPicPr>
            <p:cNvPr id="20" name="Picture 5" descr="D:\Климат\с.png"/>
            <p:cNvPicPr>
              <a:picLocks noChangeAspect="1" noChangeArrowheads="1"/>
            </p:cNvPicPr>
            <p:nvPr/>
          </p:nvPicPr>
          <p:blipFill>
            <a:blip r:embed="rId9" cstate="print"/>
            <a:srcRect t="32463"/>
            <a:stretch>
              <a:fillRect/>
            </a:stretch>
          </p:blipFill>
          <p:spPr bwMode="auto">
            <a:xfrm rot="21133933">
              <a:off x="4067942" y="1916832"/>
              <a:ext cx="2490281" cy="20162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4850944" y="2230192"/>
              <a:ext cx="933092" cy="466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кАВ</a:t>
              </a:r>
              <a:endParaRPr lang="ru-RU" sz="2000" dirty="0"/>
            </a:p>
          </p:txBody>
        </p:sp>
      </p:grpSp>
      <p:grpSp>
        <p:nvGrpSpPr>
          <p:cNvPr id="7" name="Группа 21"/>
          <p:cNvGrpSpPr/>
          <p:nvPr/>
        </p:nvGrpSpPr>
        <p:grpSpPr>
          <a:xfrm rot="442719">
            <a:off x="1175150" y="3694777"/>
            <a:ext cx="1152128" cy="957079"/>
            <a:chOff x="2525320" y="2316999"/>
            <a:chExt cx="1117279" cy="1120618"/>
          </a:xfrm>
        </p:grpSpPr>
        <p:pic>
          <p:nvPicPr>
            <p:cNvPr id="23" name="Picture 4" descr="D:\Климат\с1.png"/>
            <p:cNvPicPr>
              <a:picLocks noChangeAspect="1" noChangeArrowheads="1"/>
            </p:cNvPicPr>
            <p:nvPr/>
          </p:nvPicPr>
          <p:blipFill>
            <a:blip r:embed="rId10" cstate="print"/>
            <a:srcRect t="32586"/>
            <a:stretch>
              <a:fillRect/>
            </a:stretch>
          </p:blipFill>
          <p:spPr bwMode="auto">
            <a:xfrm rot="259202" flipH="1">
              <a:off x="2525320" y="2316999"/>
              <a:ext cx="1117279" cy="11206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" name="TextBox 23"/>
            <p:cNvSpPr txBox="1"/>
            <p:nvPr/>
          </p:nvSpPr>
          <p:spPr>
            <a:xfrm rot="385887">
              <a:off x="2690209" y="2529356"/>
              <a:ext cx="720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 smtClean="0"/>
                <a:t>мАВ</a:t>
              </a:r>
              <a:endParaRPr lang="ru-RU" sz="2000" dirty="0"/>
            </a:p>
          </p:txBody>
        </p:sp>
      </p:grpSp>
      <p:grpSp>
        <p:nvGrpSpPr>
          <p:cNvPr id="8" name="Группа 24"/>
          <p:cNvGrpSpPr/>
          <p:nvPr/>
        </p:nvGrpSpPr>
        <p:grpSpPr>
          <a:xfrm rot="12187193" flipH="1">
            <a:off x="3795434" y="4990945"/>
            <a:ext cx="820867" cy="980509"/>
            <a:chOff x="2574767" y="2477823"/>
            <a:chExt cx="845193" cy="802357"/>
          </a:xfrm>
        </p:grpSpPr>
        <p:pic>
          <p:nvPicPr>
            <p:cNvPr id="26" name="Picture 4" descr="D:\Климат\с1.png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31000" contrast="-31000"/>
            </a:blip>
            <a:srcRect t="32586"/>
            <a:stretch>
              <a:fillRect/>
            </a:stretch>
          </p:blipFill>
          <p:spPr bwMode="auto">
            <a:xfrm rot="259202" flipH="1">
              <a:off x="2574767" y="2514127"/>
              <a:ext cx="845193" cy="7660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7" name="TextBox 26"/>
            <p:cNvSpPr txBox="1"/>
            <p:nvPr/>
          </p:nvSpPr>
          <p:spPr>
            <a:xfrm rot="6369041">
              <a:off x="2593674" y="2645983"/>
              <a:ext cx="716580" cy="380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кУВ</a:t>
              </a:r>
              <a:endParaRPr lang="ru-RU" sz="2000" dirty="0"/>
            </a:p>
          </p:txBody>
        </p:sp>
      </p:grpSp>
      <p:grpSp>
        <p:nvGrpSpPr>
          <p:cNvPr id="11" name="Группа 27"/>
          <p:cNvGrpSpPr/>
          <p:nvPr/>
        </p:nvGrpSpPr>
        <p:grpSpPr>
          <a:xfrm rot="13320980">
            <a:off x="2058343" y="4873845"/>
            <a:ext cx="820867" cy="980509"/>
            <a:chOff x="2574767" y="2477823"/>
            <a:chExt cx="845193" cy="802357"/>
          </a:xfrm>
        </p:grpSpPr>
        <p:pic>
          <p:nvPicPr>
            <p:cNvPr id="29" name="Picture 4" descr="D:\Климат\с1.png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31000" contrast="-31000"/>
            </a:blip>
            <a:srcRect t="32586"/>
            <a:stretch>
              <a:fillRect/>
            </a:stretch>
          </p:blipFill>
          <p:spPr bwMode="auto">
            <a:xfrm rot="259202" flipH="1">
              <a:off x="2574767" y="2514127"/>
              <a:ext cx="845193" cy="7660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0" name="TextBox 29"/>
            <p:cNvSpPr txBox="1"/>
            <p:nvPr/>
          </p:nvSpPr>
          <p:spPr>
            <a:xfrm rot="6369041">
              <a:off x="2593674" y="2645983"/>
              <a:ext cx="716580" cy="380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кУВ</a:t>
              </a:r>
              <a:endParaRPr lang="ru-RU" sz="2000" dirty="0"/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1259632" y="6165304"/>
            <a:ext cx="1656184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6300192" y="3212976"/>
            <a:ext cx="2664296" cy="284347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ru-RU" sz="2000" dirty="0" smtClean="0"/>
              <a:t>В субарктическом  поясе наблюдается сезонная смена воздушных масс. Летом господствуют воздушные массы умеренных, а зимой – арктических широт.</a:t>
            </a:r>
            <a:endParaRPr lang="ru-RU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6300192" y="3212976"/>
            <a:ext cx="2664296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Зима долгая, суровость нарастает к востоку: температура изменяется от -7-12° на западе до -48° в котловинах северо-восточной Сибири (температурная инверсия). </a:t>
            </a:r>
            <a:endParaRPr lang="ru-RU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6300192" y="3212976"/>
            <a:ext cx="2664296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Лето достаточно прохладное.</a:t>
            </a:r>
            <a:r>
              <a:rPr lang="en-US" sz="2000" dirty="0" smtClean="0"/>
              <a:t> </a:t>
            </a:r>
            <a:r>
              <a:rPr lang="ru-RU" sz="2000" dirty="0" smtClean="0"/>
              <a:t>Средняя температура июля возрастает от +4+6° на севере пояса до +12+14° на юге.  Особенность пояса: заморозки в любой из теплых месяцев года.</a:t>
            </a:r>
            <a:endParaRPr lang="ru-RU" sz="20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131840" y="6165304"/>
            <a:ext cx="1512168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36"/>
          <p:cNvGrpSpPr/>
          <p:nvPr/>
        </p:nvGrpSpPr>
        <p:grpSpPr>
          <a:xfrm>
            <a:off x="251520" y="3212976"/>
            <a:ext cx="5986694" cy="2808312"/>
            <a:chOff x="251520" y="3212976"/>
            <a:chExt cx="5986694" cy="2808312"/>
          </a:xfrm>
        </p:grpSpPr>
        <p:pic>
          <p:nvPicPr>
            <p:cNvPr id="2" name="Picture 2" descr="D:\Климат\Типы климатов\тем ян суб.jpg"/>
            <p:cNvPicPr>
              <a:picLocks noChangeAspect="1" noChangeArrowheads="1"/>
            </p:cNvPicPr>
            <p:nvPr/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251520" y="3212976"/>
              <a:ext cx="5986694" cy="280831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26" name="Picture 2" descr="D:\Климат\ус з зима.jpg"/>
            <p:cNvPicPr>
              <a:picLocks noChangeAspect="1" noChangeArrowheads="1"/>
            </p:cNvPicPr>
            <p:nvPr/>
          </p:nvPicPr>
          <p:blipFill>
            <a:blip r:embed="rId13" cstate="print">
              <a:lum contrast="10000"/>
            </a:blip>
            <a:srcRect/>
            <a:stretch>
              <a:fillRect/>
            </a:stretch>
          </p:blipFill>
          <p:spPr bwMode="auto">
            <a:xfrm>
              <a:off x="251520" y="3212976"/>
              <a:ext cx="5976664" cy="792088"/>
            </a:xfrm>
            <a:prstGeom prst="rect">
              <a:avLst/>
            </a:prstGeom>
            <a:noFill/>
          </p:spPr>
        </p:pic>
      </p:grpSp>
      <p:sp>
        <p:nvSpPr>
          <p:cNvPr id="38" name="Прямоугольник 37"/>
          <p:cNvSpPr/>
          <p:nvPr/>
        </p:nvSpPr>
        <p:spPr>
          <a:xfrm>
            <a:off x="323528" y="4221088"/>
            <a:ext cx="648072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-16°</a:t>
            </a:r>
            <a:endParaRPr lang="ru-RU" sz="20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971600" y="5013176"/>
            <a:ext cx="648072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-24°</a:t>
            </a:r>
            <a:endParaRPr lang="ru-RU" sz="20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979712" y="5373216"/>
            <a:ext cx="648072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-32°</a:t>
            </a:r>
            <a:endParaRPr lang="ru-RU" sz="20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987824" y="5445224"/>
            <a:ext cx="648072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-36°</a:t>
            </a:r>
            <a:endParaRPr lang="ru-RU" sz="20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4067944" y="5229200"/>
            <a:ext cx="648072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-40°</a:t>
            </a:r>
            <a:endParaRPr lang="ru-RU" sz="2000" dirty="0"/>
          </a:p>
        </p:txBody>
      </p:sp>
      <p:grpSp>
        <p:nvGrpSpPr>
          <p:cNvPr id="13" name="Группа 45"/>
          <p:cNvGrpSpPr/>
          <p:nvPr/>
        </p:nvGrpSpPr>
        <p:grpSpPr>
          <a:xfrm>
            <a:off x="251520" y="3212976"/>
            <a:ext cx="5976664" cy="2808312"/>
            <a:chOff x="251520" y="3212976"/>
            <a:chExt cx="5976664" cy="2808312"/>
          </a:xfrm>
        </p:grpSpPr>
        <p:pic>
          <p:nvPicPr>
            <p:cNvPr id="1030" name="Picture 6" descr="D:\Климат\т лето.jpg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251520" y="3212976"/>
              <a:ext cx="5976664" cy="280831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31" name="Picture 7" descr="D:\Климат\темп зн лето.jpg"/>
            <p:cNvPicPr>
              <a:picLocks noChangeAspect="1" noChangeArrowheads="1"/>
            </p:cNvPicPr>
            <p:nvPr/>
          </p:nvPicPr>
          <p:blipFill>
            <a:blip r:embed="rId15" cstate="email">
              <a:lum contrast="10000"/>
            </a:blip>
            <a:srcRect/>
            <a:stretch>
              <a:fillRect/>
            </a:stretch>
          </p:blipFill>
          <p:spPr bwMode="auto">
            <a:xfrm>
              <a:off x="611560" y="3212976"/>
              <a:ext cx="4536504" cy="648072"/>
            </a:xfrm>
            <a:prstGeom prst="rect">
              <a:avLst/>
            </a:prstGeom>
            <a:noFill/>
          </p:spPr>
        </p:pic>
      </p:grpSp>
      <p:sp>
        <p:nvSpPr>
          <p:cNvPr id="47" name="Прямоугольник 46"/>
          <p:cNvSpPr/>
          <p:nvPr/>
        </p:nvSpPr>
        <p:spPr>
          <a:xfrm>
            <a:off x="1835696" y="4797152"/>
            <a:ext cx="576064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+8°</a:t>
            </a:r>
            <a:endParaRPr 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187624" y="4437112"/>
            <a:ext cx="576064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+4°</a:t>
            </a:r>
            <a:endParaRPr lang="ru-RU" sz="20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2483768" y="5229200"/>
            <a:ext cx="720080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+12°</a:t>
            </a:r>
            <a:endParaRPr lang="ru-RU" sz="20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4932040" y="6165304"/>
            <a:ext cx="151216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6300192" y="3212976"/>
            <a:ext cx="2664296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Осадки выпадают часто, но мало. Их количество изменяется с запада на восток.  Из-за низких </a:t>
            </a:r>
            <a:r>
              <a:rPr lang="en-US" sz="2000" dirty="0" smtClean="0"/>
              <a:t>t</a:t>
            </a:r>
            <a:r>
              <a:rPr lang="ru-RU" sz="2000" dirty="0" smtClean="0"/>
              <a:t> ° постоянное избыточное увлажнение и заболоченность.</a:t>
            </a:r>
            <a:endParaRPr lang="ru-RU" sz="2000" dirty="0"/>
          </a:p>
        </p:txBody>
      </p:sp>
      <p:grpSp>
        <p:nvGrpSpPr>
          <p:cNvPr id="14" name="Группа 51"/>
          <p:cNvGrpSpPr/>
          <p:nvPr/>
        </p:nvGrpSpPr>
        <p:grpSpPr>
          <a:xfrm>
            <a:off x="251520" y="3212976"/>
            <a:ext cx="5976664" cy="2808168"/>
            <a:chOff x="251520" y="3212976"/>
            <a:chExt cx="5976664" cy="2808168"/>
          </a:xfrm>
        </p:grpSpPr>
        <p:pic>
          <p:nvPicPr>
            <p:cNvPr id="1032" name="Picture 8" descr="D:\Климат\карта о.jpg"/>
            <p:cNvPicPr>
              <a:picLocks noChangeAspect="1" noChangeArrowheads="1"/>
            </p:cNvPicPr>
            <p:nvPr/>
          </p:nvPicPr>
          <p:blipFill>
            <a:blip r:embed="rId16" cstate="email">
              <a:lum contrast="10000"/>
            </a:blip>
            <a:srcRect/>
            <a:stretch>
              <a:fillRect/>
            </a:stretch>
          </p:blipFill>
          <p:spPr bwMode="auto">
            <a:xfrm>
              <a:off x="251520" y="3212976"/>
              <a:ext cx="5976664" cy="280816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33" name="Picture 9" descr="D:\Климат\зн о.jpg"/>
            <p:cNvPicPr>
              <a:picLocks noChangeAspect="1" noChangeArrowheads="1"/>
            </p:cNvPicPr>
            <p:nvPr/>
          </p:nvPicPr>
          <p:blipFill>
            <a:blip r:embed="rId17" cstate="email">
              <a:lum contrast="10000"/>
            </a:blip>
            <a:srcRect/>
            <a:stretch>
              <a:fillRect/>
            </a:stretch>
          </p:blipFill>
          <p:spPr bwMode="auto">
            <a:xfrm>
              <a:off x="251520" y="3212976"/>
              <a:ext cx="4260850" cy="65881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53" name="Прямоугольник 52"/>
          <p:cNvSpPr/>
          <p:nvPr/>
        </p:nvSpPr>
        <p:spPr>
          <a:xfrm>
            <a:off x="6660232" y="6165304"/>
            <a:ext cx="151216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5" name="Picture 11" descr="http://media.club4x4.ru/uploads/posts/2008-12/1229942273_5.jpg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251520" y="692696"/>
            <a:ext cx="4248472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45" name="Picture 21" descr="http://www.greenmama.ru/dn_images/01/51/85/30/1208950194tundra_s_vozduha_kolesnikov.jpg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4644008" y="692696"/>
            <a:ext cx="4320480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46" name="Picture 22" descr="D:\Климат\Типы климатов\иконка диагр.jpg"/>
          <p:cNvPicPr>
            <a:picLocks noChangeAspect="1" noChangeArrowheads="1"/>
          </p:cNvPicPr>
          <p:nvPr/>
        </p:nvPicPr>
        <p:blipFill>
          <a:blip r:embed="rId20" cstate="print"/>
          <a:srcRect t="26575" b="-8858"/>
          <a:stretch>
            <a:fillRect/>
          </a:stretch>
        </p:blipFill>
        <p:spPr bwMode="auto">
          <a:xfrm>
            <a:off x="8100392" y="133933"/>
            <a:ext cx="711880" cy="4613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54" name="TextBox 53"/>
          <p:cNvSpPr txBox="1"/>
          <p:nvPr/>
        </p:nvSpPr>
        <p:spPr>
          <a:xfrm>
            <a:off x="323528" y="4581128"/>
            <a:ext cx="115212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600-800</a:t>
            </a:r>
            <a:endParaRPr lang="ru-RU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2483768" y="4797152"/>
            <a:ext cx="115212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400-600</a:t>
            </a:r>
            <a:endParaRPr lang="ru-RU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4283968" y="4509120"/>
            <a:ext cx="115212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200-400</a:t>
            </a:r>
            <a:endParaRPr lang="ru-RU" sz="2000" dirty="0"/>
          </a:p>
        </p:txBody>
      </p:sp>
      <p:pic>
        <p:nvPicPr>
          <p:cNvPr id="1048" name="Picture 24" descr="D:\Климат\Типы климатов\Суб д.jpg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2097840" y="2492896"/>
            <a:ext cx="4130344" cy="3501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"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7" grpId="0" animBg="1"/>
      <p:bldP spid="44" grpId="0" animBg="1"/>
      <p:bldP spid="48" grpId="0" animBg="1"/>
      <p:bldP spid="33" grpId="0" animBg="1"/>
      <p:bldP spid="54" grpId="0" animBg="1"/>
      <p:bldP spid="55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395536" y="614362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ятиугольник 5">
            <a:hlinkClick r:id="rId3" action="ppaction://hlinksldjump"/>
          </p:cNvPr>
          <p:cNvSpPr/>
          <p:nvPr/>
        </p:nvSpPr>
        <p:spPr>
          <a:xfrm rot="10800000">
            <a:off x="8316416" y="6237312"/>
            <a:ext cx="500062" cy="428625"/>
          </a:xfrm>
          <a:prstGeom prst="homePlate">
            <a:avLst>
              <a:gd name="adj" fmla="val 116673"/>
            </a:avLst>
          </a:pr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Заголовок 8"/>
          <p:cNvSpPr txBox="1">
            <a:spLocks/>
          </p:cNvSpPr>
          <p:nvPr/>
        </p:nvSpPr>
        <p:spPr>
          <a:xfrm>
            <a:off x="179512" y="188640"/>
            <a:ext cx="7992888" cy="57606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Умеренно континентальный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тип климата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1547664" y="6093296"/>
          <a:ext cx="6480720" cy="764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31" name="Picture 7" descr="D:\Климат\тем ян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1520" y="3573017"/>
            <a:ext cx="2952328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3" name="Picture 9" descr="D:\Климат\ус з зима 1.jpg"/>
          <p:cNvPicPr>
            <a:picLocks noChangeAspect="1" noChangeArrowheads="1"/>
          </p:cNvPicPr>
          <p:nvPr/>
        </p:nvPicPr>
        <p:blipFill>
          <a:blip r:embed="rId9" cstate="email">
            <a:lum contrast="-10000"/>
          </a:blip>
          <a:srcRect/>
          <a:stretch>
            <a:fillRect/>
          </a:stretch>
        </p:blipFill>
        <p:spPr bwMode="auto">
          <a:xfrm>
            <a:off x="251520" y="3573016"/>
            <a:ext cx="2058247" cy="360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 descr="D:\Климат\Типы климатов\Рисунок 2.jpg"/>
          <p:cNvPicPr>
            <a:picLocks noChangeAspect="1" noChangeArrowheads="1"/>
          </p:cNvPicPr>
          <p:nvPr/>
        </p:nvPicPr>
        <p:blipFill>
          <a:blip r:embed="rId10" cstate="email">
            <a:lum bright="3000" contrast="-10000"/>
          </a:blip>
          <a:srcRect/>
          <a:stretch>
            <a:fillRect/>
          </a:stretch>
        </p:blipFill>
        <p:spPr bwMode="auto">
          <a:xfrm>
            <a:off x="251520" y="764704"/>
            <a:ext cx="3024336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611560" y="1556792"/>
            <a:ext cx="1584176" cy="724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2000" dirty="0" smtClean="0"/>
              <a:t>Восточно-Европейская равнина</a:t>
            </a:r>
            <a:endParaRPr lang="ru-RU" sz="2000" dirty="0"/>
          </a:p>
        </p:txBody>
      </p:sp>
      <p:pic>
        <p:nvPicPr>
          <p:cNvPr id="1034" name="Picture 10" descr="D:\Климат\т лето.jpg"/>
          <p:cNvPicPr>
            <a:picLocks noChangeAspect="1" noChangeArrowheads="1"/>
          </p:cNvPicPr>
          <p:nvPr/>
        </p:nvPicPr>
        <p:blipFill>
          <a:blip r:embed="rId11" cstate="email">
            <a:lum contrast="10000"/>
          </a:blip>
          <a:srcRect/>
          <a:stretch>
            <a:fillRect/>
          </a:stretch>
        </p:blipFill>
        <p:spPr bwMode="auto">
          <a:xfrm>
            <a:off x="3347864" y="3573016"/>
            <a:ext cx="2952328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5" name="Picture 11" descr="D:\Климат\темп зн лето.jpg"/>
          <p:cNvPicPr>
            <a:picLocks noChangeAspect="1" noChangeArrowheads="1"/>
          </p:cNvPicPr>
          <p:nvPr/>
        </p:nvPicPr>
        <p:blipFill>
          <a:blip r:embed="rId12" cstate="email">
            <a:lum contrast="10000"/>
          </a:blip>
          <a:srcRect/>
          <a:stretch>
            <a:fillRect/>
          </a:stretch>
        </p:blipFill>
        <p:spPr bwMode="auto">
          <a:xfrm>
            <a:off x="3347864" y="3573016"/>
            <a:ext cx="1872208" cy="345462"/>
          </a:xfrm>
          <a:prstGeom prst="rect">
            <a:avLst/>
          </a:prstGeom>
          <a:noFill/>
        </p:spPr>
      </p:pic>
      <p:pic>
        <p:nvPicPr>
          <p:cNvPr id="1036" name="Picture 12" descr="D:\Климат\карта о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347864" y="764704"/>
            <a:ext cx="2949185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7" name="Picture 13" descr="D:\Климат\зн о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347864" y="764704"/>
            <a:ext cx="2497162" cy="497450"/>
          </a:xfrm>
          <a:prstGeom prst="rect">
            <a:avLst/>
          </a:prstGeom>
          <a:noFill/>
        </p:spPr>
      </p:pic>
      <p:pic>
        <p:nvPicPr>
          <p:cNvPr id="2056" name="Picture 8" descr="http://www.photoukraine.com/i/articles/Srednerusskaia%20Vozvyshennost%20Photos/005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444208" y="764704"/>
            <a:ext cx="2520280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66" name="Picture 18" descr="http://a22001.rimg.info/icon/1886777000411adede33c227bbc53171bf6d44e2e3.jp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444208" y="3573016"/>
            <a:ext cx="2520280" cy="25202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" descr="D:\Климат\Рисунок1.png"/>
          <p:cNvPicPr>
            <a:picLocks noChangeAspect="1" noChangeArrowheads="1"/>
          </p:cNvPicPr>
          <p:nvPr/>
        </p:nvPicPr>
        <p:blipFill>
          <a:blip r:embed="rId17" cstate="email"/>
          <a:srcRect t="-8450"/>
          <a:stretch>
            <a:fillRect/>
          </a:stretch>
        </p:blipFill>
        <p:spPr bwMode="auto">
          <a:xfrm rot="423167">
            <a:off x="224442" y="1952957"/>
            <a:ext cx="635947" cy="771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3" name="Группа 22"/>
          <p:cNvGrpSpPr/>
          <p:nvPr/>
        </p:nvGrpSpPr>
        <p:grpSpPr>
          <a:xfrm rot="1107039">
            <a:off x="2039642" y="812140"/>
            <a:ext cx="914345" cy="982264"/>
            <a:chOff x="2529814" y="2173140"/>
            <a:chExt cx="1117279" cy="1264683"/>
          </a:xfrm>
        </p:grpSpPr>
        <p:pic>
          <p:nvPicPr>
            <p:cNvPr id="24" name="Picture 4" descr="D:\Климат\с1.png"/>
            <p:cNvPicPr>
              <a:picLocks noChangeAspect="1" noChangeArrowheads="1"/>
            </p:cNvPicPr>
            <p:nvPr/>
          </p:nvPicPr>
          <p:blipFill>
            <a:blip r:embed="rId18" cstate="email"/>
            <a:srcRect/>
            <a:stretch>
              <a:fillRect/>
            </a:stretch>
          </p:blipFill>
          <p:spPr bwMode="auto">
            <a:xfrm rot="259202" flipH="1">
              <a:off x="2529814" y="2173140"/>
              <a:ext cx="1117279" cy="12646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5" name="TextBox 24"/>
            <p:cNvSpPr txBox="1"/>
            <p:nvPr/>
          </p:nvSpPr>
          <p:spPr>
            <a:xfrm rot="17168661">
              <a:off x="2511122" y="2550742"/>
              <a:ext cx="887540" cy="517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 smtClean="0"/>
                <a:t>мАВ</a:t>
              </a:r>
              <a:endParaRPr lang="ru-RU" sz="2000" dirty="0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1547664" y="6237312"/>
            <a:ext cx="1440160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367630" y="1168120"/>
            <a:ext cx="1287372" cy="1063180"/>
            <a:chOff x="367630" y="1168120"/>
            <a:chExt cx="1287372" cy="1063180"/>
          </a:xfrm>
        </p:grpSpPr>
        <p:pic>
          <p:nvPicPr>
            <p:cNvPr id="20" name="Picture 5" descr="D:\Климат\с.png"/>
            <p:cNvPicPr>
              <a:picLocks noChangeAspect="1" noChangeArrowheads="1"/>
            </p:cNvPicPr>
            <p:nvPr/>
          </p:nvPicPr>
          <p:blipFill>
            <a:blip r:embed="rId19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10000" contrast="18000"/>
            </a:blip>
            <a:srcRect/>
            <a:stretch>
              <a:fillRect/>
            </a:stretch>
          </p:blipFill>
          <p:spPr bwMode="auto">
            <a:xfrm rot="17910833" flipH="1">
              <a:off x="479726" y="1056024"/>
              <a:ext cx="1063180" cy="12873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TextBox 20"/>
            <p:cNvSpPr txBox="1"/>
            <p:nvPr/>
          </p:nvSpPr>
          <p:spPr>
            <a:xfrm rot="1735657">
              <a:off x="592997" y="1555770"/>
              <a:ext cx="6944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 smtClean="0"/>
                <a:t>мУВ</a:t>
              </a:r>
              <a:endParaRPr lang="ru-RU" sz="2000" dirty="0"/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6444208" y="1988840"/>
            <a:ext cx="2520280" cy="34778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Климат формируется под воздействием воздушных масс, поступающих с западным переносом со стороны Атлантического океана. Они делают климат мягче и теплее.</a:t>
            </a:r>
            <a:endParaRPr lang="ru-RU" sz="20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444208" y="764704"/>
            <a:ext cx="2520280" cy="26446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000" dirty="0" smtClean="0"/>
              <a:t>Зимние температуры изменяются  с запада на восток от -4° до   -20°. Возможны затяжные оттепели с температурами около 0° и даже выше. </a:t>
            </a:r>
            <a:endParaRPr lang="ru-RU" sz="20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827584" y="4437112"/>
            <a:ext cx="648072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-8°</a:t>
            </a:r>
            <a:endParaRPr lang="ru-RU" sz="20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547664" y="4869160"/>
            <a:ext cx="648072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-12°</a:t>
            </a:r>
            <a:endParaRPr lang="ru-RU" sz="20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267744" y="5085184"/>
            <a:ext cx="648072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-16°</a:t>
            </a:r>
            <a:endParaRPr lang="ru-RU" sz="20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275856" y="6237312"/>
            <a:ext cx="1368152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788024" y="4149080"/>
            <a:ext cx="72008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+12°</a:t>
            </a:r>
            <a:endParaRPr lang="ru-RU" sz="20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067944" y="4581128"/>
            <a:ext cx="72008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+20°</a:t>
            </a:r>
            <a:endParaRPr lang="ru-RU" sz="20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563888" y="4941168"/>
            <a:ext cx="72008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+24°</a:t>
            </a:r>
            <a:endParaRPr lang="ru-RU" sz="20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444208" y="3573016"/>
            <a:ext cx="2520280" cy="26314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000" dirty="0" smtClean="0"/>
              <a:t>На севере лето прохладное от +12°, на юго-востоке </a:t>
            </a:r>
            <a:r>
              <a:rPr lang="en-US" sz="2000" dirty="0" smtClean="0"/>
              <a:t>t° </a:t>
            </a:r>
            <a:r>
              <a:rPr lang="ru-RU" sz="2000" dirty="0" smtClean="0"/>
              <a:t>до +24°. Солнечная погода иногда нарушается ливнями. На юго-востоке бывают суховеи.</a:t>
            </a:r>
            <a:endParaRPr lang="ru-RU" sz="20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860032" y="6237312"/>
            <a:ext cx="1512168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660232" y="6237312"/>
            <a:ext cx="1368152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4139952" y="1484784"/>
            <a:ext cx="115212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600-800</a:t>
            </a:r>
            <a:endParaRPr lang="ru-RU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3779912" y="2276872"/>
            <a:ext cx="115212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400-600</a:t>
            </a:r>
            <a:endParaRPr lang="ru-RU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3419872" y="2924944"/>
            <a:ext cx="115212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100-200</a:t>
            </a:r>
            <a:endParaRPr lang="ru-RU" sz="20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6444208" y="1916832"/>
            <a:ext cx="2520280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Увлажнение климата изменяется  с северо-запада на юго-восток. ВМ Атлантики, продвигаясь вглубь материка, трансформируются в континентальные.</a:t>
            </a:r>
            <a:endParaRPr lang="ru-RU" sz="2000" dirty="0"/>
          </a:p>
        </p:txBody>
      </p:sp>
      <p:pic>
        <p:nvPicPr>
          <p:cNvPr id="46" name="Picture 4" descr="D:\Климат\Рисунок2.png"/>
          <p:cNvPicPr>
            <a:picLocks noChangeAspect="1" noChangeArrowheads="1"/>
          </p:cNvPicPr>
          <p:nvPr/>
        </p:nvPicPr>
        <p:blipFill>
          <a:blip r:embed="rId20" cstate="print"/>
          <a:srcRect b="49598"/>
          <a:stretch>
            <a:fillRect/>
          </a:stretch>
        </p:blipFill>
        <p:spPr bwMode="auto">
          <a:xfrm rot="485156">
            <a:off x="650038" y="2686194"/>
            <a:ext cx="743121" cy="599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D:\Климат\Типы климатов\ум к д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55776" y="2636912"/>
            <a:ext cx="3788134" cy="3433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7" name="Picture 22" descr="D:\Климат\Типы климатов\иконка диагр.jpg"/>
          <p:cNvPicPr>
            <a:picLocks noChangeAspect="1" noChangeArrowheads="1"/>
          </p:cNvPicPr>
          <p:nvPr/>
        </p:nvPicPr>
        <p:blipFill>
          <a:blip r:embed="rId22" cstate="print"/>
          <a:srcRect t="26575" b="-8858"/>
          <a:stretch>
            <a:fillRect/>
          </a:stretch>
        </p:blipFill>
        <p:spPr bwMode="auto">
          <a:xfrm>
            <a:off x="8172400" y="188640"/>
            <a:ext cx="783888" cy="50804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31" grpId="0" animBg="1"/>
      <p:bldP spid="32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39" grpId="1" animBg="1"/>
      <p:bldP spid="42" grpId="0" animBg="1"/>
      <p:bldP spid="43" grpId="0" animBg="1"/>
      <p:bldP spid="44" grpId="0" animBg="1"/>
      <p:bldP spid="45" grpId="2" animBg="1"/>
      <p:bldP spid="45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395536" y="614362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ятиугольник 5">
            <a:hlinkClick r:id="rId3" action="ppaction://hlinksldjump"/>
          </p:cNvPr>
          <p:cNvSpPr/>
          <p:nvPr/>
        </p:nvSpPr>
        <p:spPr>
          <a:xfrm rot="10800000">
            <a:off x="8388424" y="6237312"/>
            <a:ext cx="500062" cy="428625"/>
          </a:xfrm>
          <a:prstGeom prst="homePlate">
            <a:avLst>
              <a:gd name="adj" fmla="val 116673"/>
            </a:avLst>
          </a:pr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Заголовок 8"/>
          <p:cNvSpPr txBox="1">
            <a:spLocks/>
          </p:cNvSpPr>
          <p:nvPr/>
        </p:nvSpPr>
        <p:spPr>
          <a:xfrm>
            <a:off x="899592" y="188640"/>
            <a:ext cx="7509520" cy="57606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Континентальный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тип климата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1331640" y="5993904"/>
          <a:ext cx="6840760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31" name="Picture 7" descr="D:\Климат\тем ян.jpg"/>
          <p:cNvPicPr>
            <a:picLocks noChangeAspect="1" noChangeArrowheads="1"/>
          </p:cNvPicPr>
          <p:nvPr/>
        </p:nvPicPr>
        <p:blipFill>
          <a:blip r:embed="rId8" cstate="email"/>
          <a:srcRect t="19048"/>
          <a:stretch>
            <a:fillRect/>
          </a:stretch>
        </p:blipFill>
        <p:spPr bwMode="auto">
          <a:xfrm>
            <a:off x="251520" y="3573016"/>
            <a:ext cx="2952328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3" name="Picture 9" descr="D:\Климат\ус з зима 1.jpg"/>
          <p:cNvPicPr>
            <a:picLocks noChangeAspect="1" noChangeArrowheads="1"/>
          </p:cNvPicPr>
          <p:nvPr/>
        </p:nvPicPr>
        <p:blipFill>
          <a:blip r:embed="rId9" cstate="email">
            <a:lum contrast="-10000"/>
          </a:blip>
          <a:srcRect/>
          <a:stretch>
            <a:fillRect/>
          </a:stretch>
        </p:blipFill>
        <p:spPr bwMode="auto">
          <a:xfrm>
            <a:off x="251520" y="3573016"/>
            <a:ext cx="2058247" cy="360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 descr="D:\Климат\Типы климатов\Рисунок 2.jpg"/>
          <p:cNvPicPr>
            <a:picLocks noChangeAspect="1" noChangeArrowheads="1"/>
          </p:cNvPicPr>
          <p:nvPr/>
        </p:nvPicPr>
        <p:blipFill>
          <a:blip r:embed="rId10" cstate="email"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 t="5128"/>
          <a:stretch>
            <a:fillRect/>
          </a:stretch>
        </p:blipFill>
        <p:spPr bwMode="auto">
          <a:xfrm>
            <a:off x="251519" y="764704"/>
            <a:ext cx="2952329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971600" y="2348880"/>
            <a:ext cx="1584176" cy="51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2000" dirty="0" smtClean="0"/>
              <a:t>Западная Сибирь</a:t>
            </a:r>
            <a:endParaRPr lang="ru-RU" sz="2000" dirty="0"/>
          </a:p>
        </p:txBody>
      </p:sp>
      <p:pic>
        <p:nvPicPr>
          <p:cNvPr id="1034" name="Picture 10" descr="D:\Климат\т лето.jpg"/>
          <p:cNvPicPr>
            <a:picLocks noChangeAspect="1" noChangeArrowheads="1"/>
          </p:cNvPicPr>
          <p:nvPr/>
        </p:nvPicPr>
        <p:blipFill>
          <a:blip r:embed="rId11" cstate="email"/>
          <a:srcRect t="2857"/>
          <a:stretch>
            <a:fillRect/>
          </a:stretch>
        </p:blipFill>
        <p:spPr bwMode="auto">
          <a:xfrm>
            <a:off x="3347864" y="3573016"/>
            <a:ext cx="2952328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5" name="Picture 11" descr="D:\Климат\темп зн лето.jpg"/>
          <p:cNvPicPr>
            <a:picLocks noChangeAspect="1" noChangeArrowheads="1"/>
          </p:cNvPicPr>
          <p:nvPr/>
        </p:nvPicPr>
        <p:blipFill>
          <a:blip r:embed="rId12" cstate="email">
            <a:lum contrast="10000"/>
          </a:blip>
          <a:srcRect/>
          <a:stretch>
            <a:fillRect/>
          </a:stretch>
        </p:blipFill>
        <p:spPr bwMode="auto">
          <a:xfrm>
            <a:off x="3347864" y="3573016"/>
            <a:ext cx="1872208" cy="345462"/>
          </a:xfrm>
          <a:prstGeom prst="rect">
            <a:avLst/>
          </a:prstGeom>
          <a:noFill/>
        </p:spPr>
      </p:pic>
      <p:pic>
        <p:nvPicPr>
          <p:cNvPr id="1036" name="Picture 12" descr="D:\Климат\карта о.jpg"/>
          <p:cNvPicPr>
            <a:picLocks noChangeAspect="1" noChangeArrowheads="1"/>
          </p:cNvPicPr>
          <p:nvPr/>
        </p:nvPicPr>
        <p:blipFill>
          <a:blip r:embed="rId13" cstate="email"/>
          <a:srcRect t="7500"/>
          <a:stretch>
            <a:fillRect/>
          </a:stretch>
        </p:blipFill>
        <p:spPr bwMode="auto">
          <a:xfrm>
            <a:off x="3347864" y="764704"/>
            <a:ext cx="2952328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7" name="Picture 13" descr="D:\Климат\зн о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419872" y="764704"/>
            <a:ext cx="2497162" cy="497450"/>
          </a:xfrm>
          <a:prstGeom prst="rect">
            <a:avLst/>
          </a:prstGeom>
          <a:noFill/>
        </p:spPr>
      </p:pic>
      <p:grpSp>
        <p:nvGrpSpPr>
          <p:cNvPr id="2" name="Группа 22"/>
          <p:cNvGrpSpPr/>
          <p:nvPr/>
        </p:nvGrpSpPr>
        <p:grpSpPr>
          <a:xfrm rot="1107039">
            <a:off x="1679073" y="1087534"/>
            <a:ext cx="1299133" cy="1041421"/>
            <a:chOff x="2525319" y="2321589"/>
            <a:chExt cx="1117279" cy="1116024"/>
          </a:xfrm>
        </p:grpSpPr>
        <p:pic>
          <p:nvPicPr>
            <p:cNvPr id="24" name="Picture 4" descr="D:\Климат\с1.png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 rot="21465309" flipH="1">
              <a:off x="2525319" y="2321589"/>
              <a:ext cx="1117279" cy="1116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5" name="TextBox 24"/>
            <p:cNvSpPr txBox="1"/>
            <p:nvPr/>
          </p:nvSpPr>
          <p:spPr>
            <a:xfrm rot="17168661">
              <a:off x="2511122" y="2613310"/>
              <a:ext cx="887541" cy="392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кАВ</a:t>
              </a:r>
              <a:endParaRPr lang="ru-RU" sz="2000" dirty="0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1331640" y="6237312"/>
            <a:ext cx="1512168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6"/>
          <p:cNvGrpSpPr/>
          <p:nvPr/>
        </p:nvGrpSpPr>
        <p:grpSpPr>
          <a:xfrm>
            <a:off x="683568" y="1988840"/>
            <a:ext cx="1083944" cy="933509"/>
            <a:chOff x="88787" y="1058181"/>
            <a:chExt cx="1287372" cy="1135663"/>
          </a:xfrm>
        </p:grpSpPr>
        <p:pic>
          <p:nvPicPr>
            <p:cNvPr id="20" name="Picture 5" descr="D:\Климат\с.png"/>
            <p:cNvPicPr>
              <a:picLocks noChangeAspect="1" noChangeArrowheads="1"/>
            </p:cNvPicPr>
            <p:nvPr/>
          </p:nvPicPr>
          <p:blipFill>
            <a:blip r:embed="rId16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10000" contrast="18000"/>
            </a:blip>
            <a:srcRect/>
            <a:stretch>
              <a:fillRect/>
            </a:stretch>
          </p:blipFill>
          <p:spPr bwMode="auto">
            <a:xfrm rot="17910833" flipH="1">
              <a:off x="164641" y="982327"/>
              <a:ext cx="1135663" cy="12873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TextBox 20"/>
            <p:cNvSpPr txBox="1"/>
            <p:nvPr/>
          </p:nvSpPr>
          <p:spPr>
            <a:xfrm rot="1735657">
              <a:off x="483401" y="1401788"/>
              <a:ext cx="6944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кУВ</a:t>
              </a:r>
              <a:endParaRPr lang="ru-RU" sz="2000" dirty="0"/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323528" y="4293096"/>
            <a:ext cx="648072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-16°</a:t>
            </a:r>
            <a:endParaRPr lang="ru-RU" sz="20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971600" y="4581128"/>
            <a:ext cx="648072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-20°</a:t>
            </a:r>
            <a:endParaRPr lang="ru-RU" sz="20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619672" y="4725144"/>
            <a:ext cx="648072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-24°</a:t>
            </a:r>
            <a:endParaRPr lang="ru-RU" sz="20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059832" y="6237312"/>
            <a:ext cx="151216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644008" y="4005064"/>
            <a:ext cx="72008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+12°</a:t>
            </a:r>
            <a:endParaRPr lang="ru-RU" sz="20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644008" y="4653136"/>
            <a:ext cx="72008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+20°</a:t>
            </a:r>
            <a:endParaRPr lang="ru-RU" sz="20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572000" y="5373216"/>
            <a:ext cx="72008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+24°</a:t>
            </a:r>
            <a:endParaRPr lang="ru-RU" sz="20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5004048" y="6237312"/>
            <a:ext cx="1296144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660232" y="6237312"/>
            <a:ext cx="151216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4283968" y="1772816"/>
            <a:ext cx="115212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600-800</a:t>
            </a:r>
            <a:endParaRPr lang="ru-RU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3865465" y="2464118"/>
            <a:ext cx="115212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400-600</a:t>
            </a:r>
            <a:endParaRPr lang="ru-RU" sz="2000" dirty="0"/>
          </a:p>
        </p:txBody>
      </p:sp>
      <p:pic>
        <p:nvPicPr>
          <p:cNvPr id="3074" name="Picture 2" descr="http://i1.tatar-inform.ru/image/2010_new/zdorovye_i_sreda/solnechnaya_pogoda_zimoy.jp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6372200" y="3573017"/>
            <a:ext cx="2593801" cy="24482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6" name="Picture 4" descr="http://img-fotki.yandex.ru/get/33/sib-mike.10/0_11e5b_56e5541e_XL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6372200" y="764704"/>
            <a:ext cx="2592288" cy="2700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" name="Прямоугольник 28"/>
          <p:cNvSpPr/>
          <p:nvPr/>
        </p:nvSpPr>
        <p:spPr>
          <a:xfrm>
            <a:off x="6372200" y="764704"/>
            <a:ext cx="2592288" cy="297773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000" dirty="0" smtClean="0"/>
              <a:t>Климат формируется под влиянием кУВ,  которые перемещаются с запада на восток. С севера свободно проникают АВ, увеличивая суровость климата.</a:t>
            </a:r>
            <a:endParaRPr lang="ru-RU" sz="20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372200" y="764704"/>
            <a:ext cx="2592288" cy="26446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000" dirty="0" smtClean="0"/>
              <a:t>Зимой преобладает высокое давление, которое усиливается Сибирским антициклоном. Погода чаще ясная и морозная.  Средние  </a:t>
            </a:r>
            <a:r>
              <a:rPr lang="en-US" sz="2000" dirty="0" smtClean="0"/>
              <a:t>t° </a:t>
            </a:r>
            <a:r>
              <a:rPr lang="ru-RU" sz="2000" dirty="0" smtClean="0"/>
              <a:t>от -18°</a:t>
            </a:r>
            <a:r>
              <a:rPr lang="en-US" sz="2000" dirty="0" smtClean="0"/>
              <a:t> </a:t>
            </a:r>
            <a:r>
              <a:rPr lang="ru-RU" sz="2000" dirty="0" smtClean="0"/>
              <a:t> до -28°.  </a:t>
            </a:r>
            <a:endParaRPr lang="ru-RU" sz="20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372200" y="3573016"/>
            <a:ext cx="2592288" cy="24519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2000" dirty="0" smtClean="0"/>
              <a:t>На севере лето прохладное , на юге теплое, даже знойное.  Средние температуры июля от  +15° до +26°. Погода обычно ясная и жаркая.</a:t>
            </a:r>
            <a:endParaRPr lang="ru-RU" sz="20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6372200" y="764704"/>
            <a:ext cx="2592288" cy="27469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2000" dirty="0" smtClean="0"/>
              <a:t>Большая удаленность от Атлантики, сдерживающее влияние Уральских гор уменьшает годовое количество осадков. Увлажнение уменьшается с севера на  юг.</a:t>
            </a:r>
            <a:endParaRPr lang="ru-RU" sz="2000" dirty="0"/>
          </a:p>
        </p:txBody>
      </p:sp>
      <p:pic>
        <p:nvPicPr>
          <p:cNvPr id="47" name="Picture 22" descr="D:\Климат\Типы климатов\иконка диагр.jpg"/>
          <p:cNvPicPr>
            <a:picLocks noChangeAspect="1" noChangeArrowheads="1"/>
          </p:cNvPicPr>
          <p:nvPr/>
        </p:nvPicPr>
        <p:blipFill>
          <a:blip r:embed="rId19" cstate="print"/>
          <a:srcRect t="26575" b="-8858"/>
          <a:stretch>
            <a:fillRect/>
          </a:stretch>
        </p:blipFill>
        <p:spPr bwMode="auto">
          <a:xfrm>
            <a:off x="8028384" y="133933"/>
            <a:ext cx="783888" cy="50804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077" name="Picture 5" descr="D:\Климат\Типы климатов\конт д.jpg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2555776" y="2852936"/>
            <a:ext cx="3752050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36" grpId="0" animBg="1"/>
      <p:bldP spid="37" grpId="0" animBg="1"/>
      <p:bldP spid="38" grpId="0" animBg="1"/>
      <p:bldP spid="42" grpId="0" animBg="1"/>
      <p:bldP spid="43" grpId="0" animBg="1"/>
      <p:bldP spid="29" grpId="0" animBg="1"/>
      <p:bldP spid="29" grpId="1" animBg="1"/>
      <p:bldP spid="30" grpId="0" animBg="1"/>
      <p:bldP spid="30" grpId="1" animBg="1"/>
      <p:bldP spid="39" grpId="0" animBg="1"/>
      <p:bldP spid="39" grpId="1" animBg="1"/>
      <p:bldP spid="45" grpId="0" animBg="1"/>
      <p:bldP spid="4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395536" y="614362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ятиугольник 5">
            <a:hlinkClick r:id="rId3" action="ppaction://hlinksldjump"/>
          </p:cNvPr>
          <p:cNvSpPr/>
          <p:nvPr/>
        </p:nvSpPr>
        <p:spPr>
          <a:xfrm rot="10800000">
            <a:off x="8316416" y="6237312"/>
            <a:ext cx="500062" cy="428625"/>
          </a:xfrm>
          <a:prstGeom prst="homePlate">
            <a:avLst>
              <a:gd name="adj" fmla="val 116673"/>
            </a:avLst>
          </a:pr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Заголовок 8"/>
          <p:cNvSpPr txBox="1">
            <a:spLocks/>
          </p:cNvSpPr>
          <p:nvPr/>
        </p:nvSpPr>
        <p:spPr>
          <a:xfrm>
            <a:off x="611560" y="188640"/>
            <a:ext cx="7488832" cy="57606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Резко континентальный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тип климата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1187624" y="5993904"/>
          <a:ext cx="6984776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31" name="Picture 7" descr="D:\Климат\тем ян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1520" y="3573016"/>
            <a:ext cx="2952328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 descr="D:\Климат\Типы климатов\Рисунок 2.jpg"/>
          <p:cNvPicPr>
            <a:picLocks noChangeAspect="1" noChangeArrowheads="1"/>
          </p:cNvPicPr>
          <p:nvPr/>
        </p:nvPicPr>
        <p:blipFill>
          <a:blip r:embed="rId9" cstate="email">
            <a:duotone>
              <a:schemeClr val="accent5">
                <a:shade val="45000"/>
                <a:satMod val="135000"/>
              </a:schemeClr>
              <a:prstClr val="white"/>
            </a:duotone>
            <a:lum contrast="-9000"/>
          </a:blip>
          <a:srcRect/>
          <a:stretch>
            <a:fillRect/>
          </a:stretch>
        </p:blipFill>
        <p:spPr bwMode="auto">
          <a:xfrm>
            <a:off x="251520" y="764704"/>
            <a:ext cx="2952328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683568" y="2204864"/>
            <a:ext cx="1584176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2000" dirty="0" smtClean="0"/>
              <a:t>Восточная Сибирь</a:t>
            </a:r>
            <a:endParaRPr lang="ru-RU" sz="2000" dirty="0"/>
          </a:p>
        </p:txBody>
      </p:sp>
      <p:pic>
        <p:nvPicPr>
          <p:cNvPr id="1034" name="Picture 10" descr="D:\Климат\т лето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275856" y="3501008"/>
            <a:ext cx="3024336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5" name="Picture 11" descr="D:\Климат\темп зн лето.jpg"/>
          <p:cNvPicPr>
            <a:picLocks noChangeAspect="1" noChangeArrowheads="1"/>
          </p:cNvPicPr>
          <p:nvPr/>
        </p:nvPicPr>
        <p:blipFill>
          <a:blip r:embed="rId11" cstate="email">
            <a:lum contrast="10000"/>
          </a:blip>
          <a:srcRect/>
          <a:stretch>
            <a:fillRect/>
          </a:stretch>
        </p:blipFill>
        <p:spPr bwMode="auto">
          <a:xfrm>
            <a:off x="3347864" y="3501008"/>
            <a:ext cx="1872208" cy="345462"/>
          </a:xfrm>
          <a:prstGeom prst="rect">
            <a:avLst/>
          </a:prstGeom>
          <a:noFill/>
        </p:spPr>
      </p:pic>
      <p:pic>
        <p:nvPicPr>
          <p:cNvPr id="1036" name="Picture 12" descr="D:\Климат\карта о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275856" y="764704"/>
            <a:ext cx="3024336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7" name="Picture 13" descr="D:\Климат\зн о.jpg"/>
          <p:cNvPicPr>
            <a:picLocks noChangeAspect="1" noChangeArrowheads="1"/>
          </p:cNvPicPr>
          <p:nvPr/>
        </p:nvPicPr>
        <p:blipFill>
          <a:blip r:embed="rId13" cstate="email">
            <a:lum contrast="10000"/>
          </a:blip>
          <a:srcRect/>
          <a:stretch>
            <a:fillRect/>
          </a:stretch>
        </p:blipFill>
        <p:spPr bwMode="auto">
          <a:xfrm>
            <a:off x="3563888" y="764704"/>
            <a:ext cx="2448272" cy="497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22"/>
          <p:cNvGrpSpPr/>
          <p:nvPr/>
        </p:nvGrpSpPr>
        <p:grpSpPr>
          <a:xfrm rot="20924012">
            <a:off x="1420855" y="809568"/>
            <a:ext cx="1299133" cy="1041421"/>
            <a:chOff x="2525319" y="2321589"/>
            <a:chExt cx="1117279" cy="1116024"/>
          </a:xfrm>
        </p:grpSpPr>
        <p:pic>
          <p:nvPicPr>
            <p:cNvPr id="24" name="Picture 4" descr="D:\Климат\с1.png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 rot="21465309" flipH="1">
              <a:off x="2525319" y="2321589"/>
              <a:ext cx="1117279" cy="1116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5" name="TextBox 24"/>
            <p:cNvSpPr txBox="1"/>
            <p:nvPr/>
          </p:nvSpPr>
          <p:spPr>
            <a:xfrm rot="17168661">
              <a:off x="2511122" y="2613310"/>
              <a:ext cx="887541" cy="392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кАВ</a:t>
              </a:r>
              <a:endParaRPr lang="ru-RU" sz="2000" dirty="0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1187624" y="6237312"/>
            <a:ext cx="1512168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6"/>
          <p:cNvGrpSpPr/>
          <p:nvPr/>
        </p:nvGrpSpPr>
        <p:grpSpPr>
          <a:xfrm rot="21223883">
            <a:off x="875309" y="1973219"/>
            <a:ext cx="1083944" cy="933509"/>
            <a:chOff x="88787" y="1058181"/>
            <a:chExt cx="1287372" cy="1135663"/>
          </a:xfrm>
        </p:grpSpPr>
        <p:pic>
          <p:nvPicPr>
            <p:cNvPr id="20" name="Picture 5" descr="D:\Климат\с.png"/>
            <p:cNvPicPr>
              <a:picLocks noChangeAspect="1" noChangeArrowheads="1"/>
            </p:cNvPicPr>
            <p:nvPr/>
          </p:nvPicPr>
          <p:blipFill>
            <a:blip r:embed="rId15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10000" contrast="18000"/>
            </a:blip>
            <a:srcRect/>
            <a:stretch>
              <a:fillRect/>
            </a:stretch>
          </p:blipFill>
          <p:spPr bwMode="auto">
            <a:xfrm rot="17910833" flipH="1">
              <a:off x="164641" y="982327"/>
              <a:ext cx="1135663" cy="12873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TextBox 20"/>
            <p:cNvSpPr txBox="1"/>
            <p:nvPr/>
          </p:nvSpPr>
          <p:spPr>
            <a:xfrm rot="1735657">
              <a:off x="483401" y="1401788"/>
              <a:ext cx="6944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кУВ</a:t>
              </a:r>
              <a:endParaRPr lang="ru-RU" sz="2000" dirty="0"/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611560" y="4365104"/>
            <a:ext cx="648072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-28°</a:t>
            </a:r>
            <a:endParaRPr lang="ru-RU" sz="20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475656" y="4365104"/>
            <a:ext cx="648072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-36°</a:t>
            </a:r>
            <a:endParaRPr lang="ru-RU" sz="20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339752" y="4149080"/>
            <a:ext cx="648072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-40°</a:t>
            </a:r>
            <a:endParaRPr lang="ru-RU" sz="20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059832" y="6237312"/>
            <a:ext cx="1368152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779912" y="3933056"/>
            <a:ext cx="72008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+12°</a:t>
            </a:r>
            <a:endParaRPr lang="ru-RU" sz="20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995936" y="4437112"/>
            <a:ext cx="72008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+20°</a:t>
            </a:r>
            <a:endParaRPr lang="ru-RU" sz="20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067944" y="4941168"/>
            <a:ext cx="72008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+24°</a:t>
            </a:r>
            <a:endParaRPr lang="ru-RU" sz="20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788024" y="6237312"/>
            <a:ext cx="1584176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588224" y="6237312"/>
            <a:ext cx="1512168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3779912" y="1844824"/>
            <a:ext cx="64807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600-</a:t>
            </a:r>
          </a:p>
          <a:p>
            <a:r>
              <a:rPr lang="ru-RU" sz="2000" dirty="0" smtClean="0"/>
              <a:t>800</a:t>
            </a:r>
            <a:endParaRPr lang="ru-RU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4499992" y="1844824"/>
            <a:ext cx="72008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400-</a:t>
            </a:r>
          </a:p>
          <a:p>
            <a:r>
              <a:rPr lang="ru-RU" sz="2000" dirty="0" smtClean="0"/>
              <a:t>600</a:t>
            </a:r>
            <a:endParaRPr lang="ru-RU" sz="2000" dirty="0"/>
          </a:p>
        </p:txBody>
      </p:sp>
      <p:pic>
        <p:nvPicPr>
          <p:cNvPr id="47" name="Picture 22" descr="D:\Климат\Типы климатов\иконка диагр.jpg"/>
          <p:cNvPicPr>
            <a:picLocks noChangeAspect="1" noChangeArrowheads="1"/>
          </p:cNvPicPr>
          <p:nvPr/>
        </p:nvPicPr>
        <p:blipFill>
          <a:blip r:embed="rId16" cstate="print"/>
          <a:srcRect t="26575" b="-8858"/>
          <a:stretch>
            <a:fillRect/>
          </a:stretch>
        </p:blipFill>
        <p:spPr bwMode="auto">
          <a:xfrm>
            <a:off x="8028384" y="133933"/>
            <a:ext cx="783888" cy="50804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4818" name="Picture 2" descr="http://powerpoint.net.ru/uploads/posts/2010-04/1271167966_t-06-05-web.jp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6372200" y="764704"/>
            <a:ext cx="2556792" cy="26791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822" name="Picture 6" descr="D:\Климат\Типы климатов\ВС зима.jpg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6372200" y="3501008"/>
            <a:ext cx="2590999" cy="25922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" name="Прямоугольник 28"/>
          <p:cNvSpPr/>
          <p:nvPr/>
        </p:nvSpPr>
        <p:spPr>
          <a:xfrm>
            <a:off x="6372200" y="2060848"/>
            <a:ext cx="2592288" cy="32983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000" dirty="0" smtClean="0"/>
              <a:t>Этот климат отличается постоянным господством кУВ. Зимой возникает устойчивый антициклон. Он препятствует проникновению других ВМ.</a:t>
            </a:r>
            <a:endParaRPr lang="ru-RU" sz="20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372200" y="764704"/>
            <a:ext cx="2592288" cy="26571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000" dirty="0" smtClean="0"/>
              <a:t>Устойчивая малооблачная, холодная и безветренная погода. Зима длится более полугода. Здесь находится полюс холода Оймякон.</a:t>
            </a:r>
            <a:endParaRPr lang="ru-RU" sz="20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372200" y="3501008"/>
            <a:ext cx="2592288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000" dirty="0" smtClean="0"/>
              <a:t>Лето непродолжительное, но теплое. Обычно малооблачная погода с прохладными ночами. В июле и августе начинаются дожди.</a:t>
            </a:r>
            <a:endParaRPr lang="ru-RU" sz="20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6372200" y="764703"/>
            <a:ext cx="2592288" cy="2664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000" dirty="0" smtClean="0"/>
              <a:t>Годовое количество осадков уменьшается с запада на восток.  Зима малоснежная, что способствует образованию многолетней мерзлоты.</a:t>
            </a:r>
            <a:endParaRPr lang="ru-RU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5292080" y="1844824"/>
            <a:ext cx="72008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200-</a:t>
            </a:r>
          </a:p>
          <a:p>
            <a:r>
              <a:rPr lang="ru-RU" sz="2000" dirty="0" smtClean="0"/>
              <a:t>400</a:t>
            </a:r>
            <a:endParaRPr lang="ru-RU" sz="2000" dirty="0"/>
          </a:p>
        </p:txBody>
      </p:sp>
      <p:pic>
        <p:nvPicPr>
          <p:cNvPr id="1033" name="Picture 9" descr="D:\Климат\ус з зима 1.jpg"/>
          <p:cNvPicPr>
            <a:picLocks noChangeAspect="1" noChangeArrowheads="1"/>
          </p:cNvPicPr>
          <p:nvPr/>
        </p:nvPicPr>
        <p:blipFill>
          <a:blip r:embed="rId19" cstate="print"/>
          <a:srcRect t="27273" r="32842"/>
          <a:stretch>
            <a:fillRect/>
          </a:stretch>
        </p:blipFill>
        <p:spPr bwMode="auto">
          <a:xfrm>
            <a:off x="251520" y="3573016"/>
            <a:ext cx="2952328" cy="432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89" name="Picture 1" descr="D:\Климат\Типы климатов\резко кон д.jpg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2206501" y="2708921"/>
            <a:ext cx="4091633" cy="3452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2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36" grpId="0" animBg="1"/>
      <p:bldP spid="37" grpId="0" animBg="1"/>
      <p:bldP spid="38" grpId="0" animBg="1"/>
      <p:bldP spid="42" grpId="0" animBg="1"/>
      <p:bldP spid="43" grpId="0" animBg="1"/>
      <p:bldP spid="29" grpId="0" animBg="1"/>
      <p:bldP spid="29" grpId="1" animBg="1"/>
      <p:bldP spid="30" grpId="0" animBg="1"/>
      <p:bldP spid="30" grpId="1" animBg="1"/>
      <p:bldP spid="39" grpId="0" animBg="1"/>
      <p:bldP spid="39" grpId="1" animBg="1"/>
      <p:bldP spid="45" grpId="0" animBg="1"/>
      <p:bldP spid="45" grpId="1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395536" y="614362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ятиугольник 5">
            <a:hlinkClick r:id="rId3" action="ppaction://hlinksldjump"/>
          </p:cNvPr>
          <p:cNvSpPr/>
          <p:nvPr/>
        </p:nvSpPr>
        <p:spPr>
          <a:xfrm rot="10800000">
            <a:off x="8316416" y="6237312"/>
            <a:ext cx="500062" cy="428625"/>
          </a:xfrm>
          <a:prstGeom prst="homePlate">
            <a:avLst>
              <a:gd name="adj" fmla="val 116673"/>
            </a:avLst>
          </a:pr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Заголовок 8"/>
          <p:cNvSpPr txBox="1">
            <a:spLocks/>
          </p:cNvSpPr>
          <p:nvPr/>
        </p:nvSpPr>
        <p:spPr>
          <a:xfrm>
            <a:off x="899592" y="188640"/>
            <a:ext cx="7509520" cy="57606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Муссонный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тип климата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1331640" y="5993904"/>
          <a:ext cx="6768752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31" name="Picture 7" descr="D:\Климат\тем ян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1520" y="3573016"/>
            <a:ext cx="2952328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 descr="D:\Климат\Типы климатов\Рисунок 2.jpg"/>
          <p:cNvPicPr>
            <a:picLocks noChangeAspect="1" noChangeArrowheads="1"/>
          </p:cNvPicPr>
          <p:nvPr/>
        </p:nvPicPr>
        <p:blipFill>
          <a:blip r:embed="rId9" cstate="email">
            <a:duotone>
              <a:schemeClr val="accent5">
                <a:shade val="45000"/>
                <a:satMod val="135000"/>
              </a:schemeClr>
              <a:prstClr val="white"/>
            </a:duotone>
            <a:lum bright="13000" contrast="-2000"/>
          </a:blip>
          <a:stretch>
            <a:fillRect/>
          </a:stretch>
        </p:blipFill>
        <p:spPr bwMode="auto">
          <a:xfrm>
            <a:off x="251520" y="764704"/>
            <a:ext cx="2952328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 rot="18813488">
            <a:off x="684845" y="1917921"/>
            <a:ext cx="253808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2000" dirty="0" smtClean="0"/>
              <a:t>Дальний Восток</a:t>
            </a:r>
            <a:endParaRPr lang="ru-RU" sz="2000" dirty="0"/>
          </a:p>
        </p:txBody>
      </p:sp>
      <p:pic>
        <p:nvPicPr>
          <p:cNvPr id="1034" name="Picture 10" descr="D:\Климат\т лето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347864" y="3573016"/>
            <a:ext cx="2952328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5" name="Picture 11" descr="D:\Климат\темп зн лето.jpg"/>
          <p:cNvPicPr>
            <a:picLocks noChangeAspect="1" noChangeArrowheads="1"/>
          </p:cNvPicPr>
          <p:nvPr/>
        </p:nvPicPr>
        <p:blipFill>
          <a:blip r:embed="rId11" cstate="email">
            <a:lum contrast="10000"/>
          </a:blip>
          <a:srcRect/>
          <a:stretch>
            <a:fillRect/>
          </a:stretch>
        </p:blipFill>
        <p:spPr bwMode="auto">
          <a:xfrm>
            <a:off x="3347864" y="3573016"/>
            <a:ext cx="1872208" cy="345462"/>
          </a:xfrm>
          <a:prstGeom prst="rect">
            <a:avLst/>
          </a:prstGeom>
          <a:noFill/>
        </p:spPr>
      </p:pic>
      <p:pic>
        <p:nvPicPr>
          <p:cNvPr id="1036" name="Picture 12" descr="D:\Климат\карта о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347864" y="764704"/>
            <a:ext cx="2952328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7" name="Picture 13" descr="D:\Климат\зн о.jpg"/>
          <p:cNvPicPr>
            <a:picLocks noChangeAspect="1" noChangeArrowheads="1"/>
          </p:cNvPicPr>
          <p:nvPr/>
        </p:nvPicPr>
        <p:blipFill>
          <a:blip r:embed="rId13" cstate="email">
            <a:lum contrast="10000"/>
          </a:blip>
          <a:srcRect/>
          <a:stretch>
            <a:fillRect/>
          </a:stretch>
        </p:blipFill>
        <p:spPr bwMode="auto">
          <a:xfrm>
            <a:off x="3563888" y="764704"/>
            <a:ext cx="2448272" cy="497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6" name="Прямоугольник 25"/>
          <p:cNvSpPr/>
          <p:nvPr/>
        </p:nvSpPr>
        <p:spPr>
          <a:xfrm>
            <a:off x="1331640" y="6237312"/>
            <a:ext cx="1512168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6"/>
          <p:cNvGrpSpPr/>
          <p:nvPr/>
        </p:nvGrpSpPr>
        <p:grpSpPr>
          <a:xfrm rot="20321309">
            <a:off x="342293" y="1280458"/>
            <a:ext cx="1473876" cy="1173092"/>
            <a:chOff x="88787" y="1058181"/>
            <a:chExt cx="1287372" cy="1135663"/>
          </a:xfrm>
        </p:grpSpPr>
        <p:pic>
          <p:nvPicPr>
            <p:cNvPr id="20" name="Picture 5" descr="D:\Климат\с.png"/>
            <p:cNvPicPr>
              <a:picLocks noChangeAspect="1" noChangeArrowheads="1"/>
            </p:cNvPicPr>
            <p:nvPr/>
          </p:nvPicPr>
          <p:blipFill>
            <a:blip r:embed="rId14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10000" contrast="18000"/>
            </a:blip>
            <a:srcRect/>
            <a:stretch>
              <a:fillRect/>
            </a:stretch>
          </p:blipFill>
          <p:spPr bwMode="auto">
            <a:xfrm rot="17910833" flipH="1">
              <a:off x="164641" y="982327"/>
              <a:ext cx="1135663" cy="12873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TextBox 20"/>
            <p:cNvSpPr txBox="1"/>
            <p:nvPr/>
          </p:nvSpPr>
          <p:spPr>
            <a:xfrm rot="2440914">
              <a:off x="190204" y="1136183"/>
              <a:ext cx="694451" cy="685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/>
                <a:t>кУВ</a:t>
              </a:r>
            </a:p>
            <a:p>
              <a:pPr algn="ctr"/>
              <a:r>
                <a:rPr lang="ru-RU" sz="2000" dirty="0" smtClean="0"/>
                <a:t>зима</a:t>
              </a:r>
              <a:endParaRPr lang="ru-RU" sz="2000" dirty="0"/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611560" y="4941168"/>
            <a:ext cx="648072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-28°</a:t>
            </a:r>
            <a:endParaRPr lang="ru-RU" sz="20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403648" y="5157192"/>
            <a:ext cx="648072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-24°</a:t>
            </a:r>
            <a:endParaRPr lang="ru-RU" sz="20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907704" y="5517232"/>
            <a:ext cx="648072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-20°</a:t>
            </a:r>
            <a:endParaRPr lang="ru-RU" sz="20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059832" y="6237312"/>
            <a:ext cx="1440160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644008" y="4005064"/>
            <a:ext cx="72008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+8°</a:t>
            </a:r>
            <a:endParaRPr lang="ru-RU" sz="20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139952" y="4581128"/>
            <a:ext cx="72008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+20°</a:t>
            </a:r>
            <a:endParaRPr lang="ru-RU" sz="20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932040" y="5373216"/>
            <a:ext cx="72008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+24°</a:t>
            </a:r>
            <a:endParaRPr lang="ru-RU" sz="20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788024" y="6237312"/>
            <a:ext cx="1512168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588224" y="6237312"/>
            <a:ext cx="1440160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3491880" y="1700808"/>
            <a:ext cx="64807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400-</a:t>
            </a:r>
          </a:p>
          <a:p>
            <a:r>
              <a:rPr lang="ru-RU" sz="2000" dirty="0" smtClean="0"/>
              <a:t>600</a:t>
            </a:r>
            <a:endParaRPr lang="ru-RU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4139952" y="2276872"/>
            <a:ext cx="72008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600-</a:t>
            </a:r>
          </a:p>
          <a:p>
            <a:r>
              <a:rPr lang="ru-RU" sz="2000" dirty="0" smtClean="0"/>
              <a:t>800</a:t>
            </a:r>
            <a:endParaRPr lang="ru-RU" sz="2000" dirty="0"/>
          </a:p>
        </p:txBody>
      </p:sp>
      <p:pic>
        <p:nvPicPr>
          <p:cNvPr id="47" name="Picture 22" descr="D:\Климат\Типы климатов\иконка диагр.jpg"/>
          <p:cNvPicPr>
            <a:picLocks noChangeAspect="1" noChangeArrowheads="1"/>
          </p:cNvPicPr>
          <p:nvPr/>
        </p:nvPicPr>
        <p:blipFill>
          <a:blip r:embed="rId15" cstate="print"/>
          <a:srcRect t="26575" b="-8858"/>
          <a:stretch>
            <a:fillRect/>
          </a:stretch>
        </p:blipFill>
        <p:spPr bwMode="auto">
          <a:xfrm>
            <a:off x="8061236" y="133933"/>
            <a:ext cx="751036" cy="4867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46" name="TextBox 45"/>
          <p:cNvSpPr txBox="1"/>
          <p:nvPr/>
        </p:nvSpPr>
        <p:spPr>
          <a:xfrm>
            <a:off x="4860032" y="2708920"/>
            <a:ext cx="72008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800-</a:t>
            </a:r>
          </a:p>
          <a:p>
            <a:r>
              <a:rPr lang="ru-RU" sz="2000" dirty="0" smtClean="0"/>
              <a:t>1000</a:t>
            </a:r>
            <a:endParaRPr lang="ru-RU" sz="2000" dirty="0"/>
          </a:p>
        </p:txBody>
      </p:sp>
      <p:pic>
        <p:nvPicPr>
          <p:cNvPr id="1033" name="Picture 9" descr="D:\Климат\ус з зима 1.jp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251520" y="3573016"/>
            <a:ext cx="2880320" cy="432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44" name="Группа 26"/>
          <p:cNvGrpSpPr/>
          <p:nvPr/>
        </p:nvGrpSpPr>
        <p:grpSpPr>
          <a:xfrm rot="1620097" flipH="1">
            <a:off x="1675266" y="2093554"/>
            <a:ext cx="1423926" cy="1221191"/>
            <a:chOff x="88787" y="1058181"/>
            <a:chExt cx="1287372" cy="1135663"/>
          </a:xfrm>
        </p:grpSpPr>
        <p:pic>
          <p:nvPicPr>
            <p:cNvPr id="48" name="Picture 5" descr="D:\Климат\с.png"/>
            <p:cNvPicPr>
              <a:picLocks noChangeAspect="1" noChangeArrowheads="1"/>
            </p:cNvPicPr>
            <p:nvPr/>
          </p:nvPicPr>
          <p:blipFill>
            <a:blip r:embed="rId14" cstate="email">
              <a:duotone>
                <a:prstClr val="black"/>
                <a:srgbClr val="B9FB9F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17910833" flipH="1">
              <a:off x="164641" y="982327"/>
              <a:ext cx="1135663" cy="1287372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9" name="TextBox 48"/>
            <p:cNvSpPr txBox="1"/>
            <p:nvPr/>
          </p:nvSpPr>
          <p:spPr>
            <a:xfrm rot="410435">
              <a:off x="191775" y="1227419"/>
              <a:ext cx="842263" cy="658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/>
                <a:t>мУВ</a:t>
              </a:r>
              <a:endParaRPr lang="ru-RU" sz="2000" dirty="0" smtClean="0"/>
            </a:p>
            <a:p>
              <a:pPr algn="ctr"/>
              <a:r>
                <a:rPr lang="ru-RU" sz="2000" dirty="0" smtClean="0"/>
                <a:t>лето</a:t>
              </a:r>
              <a:endParaRPr lang="ru-RU" sz="2000" dirty="0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331640" y="836712"/>
            <a:ext cx="1224136" cy="40011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Муссон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42" name="Picture 2" descr="http://www.interfotki.ru/content/photo/14/60/146042/9vymgk_cont.jp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6372200" y="764704"/>
            <a:ext cx="2592288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4" name="Picture 4" descr="http://img-fotki.yandex.ru/get/17/pro1175.1/0_d8bf_f733b469_XL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6372200" y="3573016"/>
            <a:ext cx="2607736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" name="Прямоугольник 28"/>
          <p:cNvSpPr/>
          <p:nvPr/>
        </p:nvSpPr>
        <p:spPr>
          <a:xfrm>
            <a:off x="6372200" y="1628800"/>
            <a:ext cx="2592288" cy="39395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000" dirty="0" smtClean="0"/>
              <a:t>Для этого климата характерна сезонная циркуляция ВМ: зимой с суши на море, а летом наоборот. Воздушные массы резко отличаются по температуре и содержанию влаги. Иногда даже образуются тайфуны.</a:t>
            </a:r>
            <a:endParaRPr lang="ru-RU" sz="20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372200" y="764704"/>
            <a:ext cx="2592288" cy="26642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000" dirty="0" smtClean="0"/>
              <a:t>Зима на Дальнем Востоке холодная и малоснежная, поскольку господствует кУВ  с материка.  Низкая </a:t>
            </a:r>
            <a:r>
              <a:rPr lang="en-US" sz="2000" dirty="0" smtClean="0"/>
              <a:t>t° </a:t>
            </a:r>
            <a:r>
              <a:rPr lang="ru-RU" sz="2000" dirty="0" smtClean="0"/>
              <a:t>сочетается с сильными ветрами. </a:t>
            </a:r>
            <a:endParaRPr lang="ru-RU" sz="20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372200" y="3573016"/>
            <a:ext cx="2592288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000" dirty="0" smtClean="0"/>
              <a:t>Лето прохладное и влажное . Часто выпадают дожди из-за господства </a:t>
            </a:r>
            <a:r>
              <a:rPr lang="ru-RU" sz="2000" dirty="0" err="1" smtClean="0"/>
              <a:t>мУВ</a:t>
            </a:r>
            <a:r>
              <a:rPr lang="ru-RU" sz="2000" dirty="0" smtClean="0"/>
              <a:t>. Температура изменяется от +8° на севере до +24°  в Приморском крае.</a:t>
            </a:r>
            <a:endParaRPr lang="ru-RU" sz="20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6372200" y="764704"/>
            <a:ext cx="2592288" cy="26446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000" dirty="0" smtClean="0"/>
              <a:t>Осадки выпадают  больше  летом и в довольно большом количестве. Увлажнение на всей территории этой климатической зоны избыточное.</a:t>
            </a:r>
            <a:endParaRPr lang="ru-RU" sz="2000" dirty="0"/>
          </a:p>
        </p:txBody>
      </p:sp>
      <p:pic>
        <p:nvPicPr>
          <p:cNvPr id="10245" name="Picture 5" descr="D:\Климат\Типы климатов\Муссон д.jpg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2699792" y="2924944"/>
            <a:ext cx="3574529" cy="31443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0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5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36" grpId="0" animBg="1"/>
      <p:bldP spid="37" grpId="0" animBg="1"/>
      <p:bldP spid="38" grpId="0" animBg="1"/>
      <p:bldP spid="42" grpId="0" animBg="1"/>
      <p:bldP spid="43" grpId="0" animBg="1"/>
      <p:bldP spid="46" grpId="0" animBg="1"/>
      <p:bldP spid="50" grpId="0" animBg="1"/>
      <p:bldP spid="29" grpId="0" animBg="1"/>
      <p:bldP spid="29" grpId="1" animBg="1"/>
      <p:bldP spid="30" grpId="0" animBg="1"/>
      <p:bldP spid="30" grpId="1" animBg="1"/>
      <p:bldP spid="39" grpId="0" animBg="1"/>
      <p:bldP spid="39" grpId="1" animBg="1"/>
      <p:bldP spid="45" grpId="0" animBg="1"/>
      <p:bldP spid="4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395536" y="614362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ятиугольник 5">
            <a:hlinkClick r:id="rId2" action="ppaction://hlinksldjump"/>
          </p:cNvPr>
          <p:cNvSpPr/>
          <p:nvPr/>
        </p:nvSpPr>
        <p:spPr>
          <a:xfrm rot="10800000">
            <a:off x="8388424" y="6237312"/>
            <a:ext cx="500062" cy="428625"/>
          </a:xfrm>
          <a:prstGeom prst="homePlate">
            <a:avLst>
              <a:gd name="adj" fmla="val 116673"/>
            </a:avLst>
          </a:pr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9" name="Picture 3" descr="D:\Климат\Типы климатов\субропики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980728"/>
            <a:ext cx="2304256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0" name="Picture 4" descr="D:\Климат\Типы климатов\субтропик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32240" y="980728"/>
            <a:ext cx="2232248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67544" y="0"/>
            <a:ext cx="7488832" cy="778098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Субтропический тип климата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55776" y="1052736"/>
            <a:ext cx="40324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Формируется под воздействием морского тропического воздуха, приходящего с Черного моря. Отличается теплой зимой (+1° … +6°), теплым летом  (+22° … +24°) и большим количеством осадков  (до 1000мм).</a:t>
            </a:r>
            <a:endParaRPr lang="ru-RU" sz="2000" dirty="0"/>
          </a:p>
        </p:txBody>
      </p:sp>
      <p:pic>
        <p:nvPicPr>
          <p:cNvPr id="4106" name="Picture 10" descr="http://www.art-sochi2014.ru/_ph/6/2/50737949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3429000"/>
            <a:ext cx="4206585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10" name="Picture 14" descr="Россия тропики и субтропики горный туризм походы и экспедиции Российские джунгл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511" y="3429000"/>
            <a:ext cx="4320481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22" descr="D:\Климат\Типы климатов\иконка диагр.jpg"/>
          <p:cNvPicPr>
            <a:picLocks noChangeAspect="1" noChangeArrowheads="1"/>
          </p:cNvPicPr>
          <p:nvPr/>
        </p:nvPicPr>
        <p:blipFill>
          <a:blip r:embed="rId7" cstate="email"/>
          <a:srcRect b="-12062"/>
          <a:stretch>
            <a:fillRect/>
          </a:stretch>
        </p:blipFill>
        <p:spPr bwMode="auto">
          <a:xfrm>
            <a:off x="8061236" y="188640"/>
            <a:ext cx="751036" cy="504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grpSp>
        <p:nvGrpSpPr>
          <p:cNvPr id="14" name="Группа 13"/>
          <p:cNvGrpSpPr/>
          <p:nvPr/>
        </p:nvGrpSpPr>
        <p:grpSpPr>
          <a:xfrm>
            <a:off x="2843808" y="3429000"/>
            <a:ext cx="3600400" cy="3200356"/>
            <a:chOff x="2843808" y="3429000"/>
            <a:chExt cx="3600400" cy="3200356"/>
          </a:xfrm>
        </p:grpSpPr>
        <p:pic>
          <p:nvPicPr>
            <p:cNvPr id="15" name="Picture 3" descr="D:\Климат\Типы климатов\субропики1.jp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2843808" y="3429000"/>
              <a:ext cx="3600400" cy="320035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3635896" y="3501008"/>
              <a:ext cx="1728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/>
                <a:t>Сочи</a:t>
              </a:r>
              <a:endParaRPr lang="ru-RU" sz="2000" dirty="0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3189</TotalTime>
  <Words>1929</Words>
  <Application>Microsoft Office PowerPoint</Application>
  <PresentationFormat>Экран (4:3)</PresentationFormat>
  <Paragraphs>376</Paragraphs>
  <Slides>17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Арктический тип климата</vt:lpstr>
      <vt:lpstr>Субарктический тип климата</vt:lpstr>
      <vt:lpstr>Слайд 5</vt:lpstr>
      <vt:lpstr>Слайд 6</vt:lpstr>
      <vt:lpstr>Слайд 7</vt:lpstr>
      <vt:lpstr>Слайд 8</vt:lpstr>
      <vt:lpstr>Субтропический тип климата</vt:lpstr>
      <vt:lpstr>Слайд 10</vt:lpstr>
      <vt:lpstr>Слайд 11</vt:lpstr>
      <vt:lpstr>Слайд 12</vt:lpstr>
      <vt:lpstr>Вопросы по теме «Типы климатов России»</vt:lpstr>
      <vt:lpstr>Слайд 14</vt:lpstr>
      <vt:lpstr>Слайд 15</vt:lpstr>
      <vt:lpstr>Слайд 16</vt:lpstr>
      <vt:lpstr>Ресурсы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343</cp:revision>
  <dcterms:created xsi:type="dcterms:W3CDTF">2010-11-19T17:16:13Z</dcterms:created>
  <dcterms:modified xsi:type="dcterms:W3CDTF">2015-03-26T04:00:35Z</dcterms:modified>
</cp:coreProperties>
</file>