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26670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91120B-0AAD-460E-857F-A407A914287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F6E0AD-734E-4188-9F9C-45F8F33E2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91120B-0AAD-460E-857F-A407A914287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6E0AD-734E-4188-9F9C-45F8F33E2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91120B-0AAD-460E-857F-A407A914287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6E0AD-734E-4188-9F9C-45F8F33E2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991120B-0AAD-460E-857F-A407A914287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3F6E0AD-734E-4188-9F9C-45F8F33E2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91120B-0AAD-460E-857F-A407A914287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6E0AD-734E-4188-9F9C-45F8F33E2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91120B-0AAD-460E-857F-A407A914287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6E0AD-734E-4188-9F9C-45F8F33E2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91120B-0AAD-460E-857F-A407A914287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6E0AD-734E-4188-9F9C-45F8F33E2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91120B-0AAD-460E-857F-A407A914287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6E0AD-734E-4188-9F9C-45F8F33E2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91120B-0AAD-460E-857F-A407A914287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6E0AD-734E-4188-9F9C-45F8F33E2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91120B-0AAD-460E-857F-A407A914287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6E0AD-734E-4188-9F9C-45F8F33E2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91120B-0AAD-460E-857F-A407A914287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6E0AD-734E-4188-9F9C-45F8F33E2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91120B-0AAD-460E-857F-A407A914287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6E0AD-734E-4188-9F9C-45F8F33E2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991120B-0AAD-460E-857F-A407A914287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F6E0AD-734E-4188-9F9C-45F8F33E2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9144000" cy="990600"/>
          </a:xfrm>
        </p:spPr>
        <p:txBody>
          <a:bodyPr/>
          <a:lstStyle/>
          <a:p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Открытие радиоактивности</a:t>
            </a:r>
            <a:endParaRPr lang="ru-RU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D:\Documents and Settings\Admin\Рабочий стол\Радиоактивн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718" y="2400344"/>
            <a:ext cx="5453050" cy="4029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 bwMode="auto">
          <a:xfrm>
            <a:off x="3714750" y="0"/>
            <a:ext cx="2286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Prezentacii.com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2162"/>
          </a:xfrm>
        </p:spPr>
        <p:txBody>
          <a:bodyPr/>
          <a:lstStyle/>
          <a:p>
            <a:r>
              <a:rPr lang="ru-RU" dirty="0" smtClean="0"/>
              <a:t>Все началось с атома…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1"/>
            <a:ext cx="8929718" cy="4000528"/>
          </a:xfrm>
        </p:spPr>
        <p:txBody>
          <a:bodyPr/>
          <a:lstStyle/>
          <a:p>
            <a:pPr algn="ctr"/>
            <a:r>
              <a:rPr lang="ru-RU" dirty="0" err="1" smtClean="0"/>
              <a:t>Демокрит</a:t>
            </a:r>
            <a:r>
              <a:rPr lang="ru-RU" dirty="0" smtClean="0"/>
              <a:t> </a:t>
            </a:r>
            <a:r>
              <a:rPr lang="ru-RU" dirty="0" smtClean="0"/>
              <a:t>– ученый античности </a:t>
            </a:r>
            <a:r>
              <a:rPr lang="ru-RU" dirty="0" smtClean="0"/>
              <a:t>считал, что атомы – </a:t>
            </a:r>
            <a:r>
              <a:rPr lang="ru-RU" dirty="0" smtClean="0"/>
              <a:t>мельчайшие неделимые частицы веществ, вечные, неразрушимые.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конце </a:t>
            </a:r>
            <a:r>
              <a:rPr lang="ru-RU" dirty="0" err="1" smtClean="0"/>
              <a:t>XIXв</a:t>
            </a:r>
            <a:r>
              <a:rPr lang="ru-RU" dirty="0" smtClean="0"/>
              <a:t> физики </a:t>
            </a:r>
            <a:r>
              <a:rPr lang="ru-RU" dirty="0" smtClean="0"/>
              <a:t>доказали, что </a:t>
            </a:r>
            <a:r>
              <a:rPr lang="ru-RU" b="1" dirty="0" smtClean="0"/>
              <a:t>атом является сложной частицей</a:t>
            </a:r>
            <a:r>
              <a:rPr lang="ru-RU" dirty="0" smtClean="0"/>
              <a:t> и состоит из более простых (</a:t>
            </a:r>
            <a:r>
              <a:rPr lang="ru-RU" b="1" dirty="0" smtClean="0"/>
              <a:t>элементарных</a:t>
            </a:r>
            <a:r>
              <a:rPr lang="ru-RU" dirty="0" smtClean="0"/>
              <a:t>) частиц.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929066"/>
            <a:ext cx="2643206" cy="264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4714884"/>
            <a:ext cx="9144000" cy="2071702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 Радиоактивность появилась на земле со времени ее образования , и человек за всю историю развития своей цивилизации находился под влиянием </a:t>
            </a:r>
            <a:r>
              <a:rPr lang="ru-RU" sz="2000" dirty="0" smtClean="0"/>
              <a:t>радиации:  </a:t>
            </a:r>
            <a:r>
              <a:rPr lang="ru-RU" sz="2000" dirty="0" smtClean="0"/>
              <a:t>излучения Солнца, космическое излучение, излучение от залегающих в Земле радиоактивных элементов.</a:t>
            </a:r>
          </a:p>
        </p:txBody>
      </p:sp>
      <p:pic>
        <p:nvPicPr>
          <p:cNvPr id="2051" name="Picture 3" descr="D:\Documents and Settings\Admin\Рабочий стол\солн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072230" cy="347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714488"/>
          </a:xfrm>
        </p:spPr>
        <p:txBody>
          <a:bodyPr/>
          <a:lstStyle/>
          <a:p>
            <a:r>
              <a:rPr lang="ru-RU" sz="3200" b="1" i="1" dirty="0" smtClean="0"/>
              <a:t>Радиоактивное излучение-</a:t>
            </a:r>
            <a:r>
              <a:rPr lang="ru-RU" sz="3200" b="1" dirty="0" smtClean="0"/>
              <a:t>это</a:t>
            </a:r>
            <a:r>
              <a:rPr lang="ru-RU" sz="3200" dirty="0" smtClean="0"/>
              <a:t> исходящий поток энергии, который возникает </a:t>
            </a:r>
            <a:r>
              <a:rPr lang="ru-RU" dirty="0" smtClean="0"/>
              <a:t>при самопроизвольном распаде ядер атомов 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7266" y="5857892"/>
            <a:ext cx="3400420" cy="7143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А.А.Беккерель</a:t>
            </a:r>
            <a:endParaRPr lang="ru-RU" dirty="0"/>
          </a:p>
        </p:txBody>
      </p:sp>
      <p:pic>
        <p:nvPicPr>
          <p:cNvPr id="1026" name="Picture 2" descr="D:\Documents and Settings\Admin\Рабочий стол\Беккер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810000" cy="528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957630" y="714356"/>
            <a:ext cx="504352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Явление радиоактивности было открыто французским физиком А. Беккерелем 1 марта 1896 года при случайных обстоятельствах. Беккерель положил несколько фотографических пластинок в ящик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стола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и, чтобы на них не попал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свет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он придавил их куском соли урана.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 он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заметил почернение пластинки, объяснив это излучением солью урана невидимых лучей.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92162"/>
          </a:xfrm>
        </p:spPr>
        <p:txBody>
          <a:bodyPr/>
          <a:lstStyle/>
          <a:p>
            <a:r>
              <a:rPr lang="ru-RU" b="1" i="1" dirty="0" smtClean="0"/>
              <a:t>Открытие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404" y="1357298"/>
            <a:ext cx="4929190" cy="5214974"/>
          </a:xfrm>
        </p:spPr>
        <p:txBody>
          <a:bodyPr/>
          <a:lstStyle/>
          <a:p>
            <a:pPr algn="ctr"/>
            <a:endParaRPr lang="ru-RU" sz="2200" dirty="0" smtClean="0"/>
          </a:p>
          <a:p>
            <a:pPr algn="ctr"/>
            <a:r>
              <a:rPr lang="ru-RU" sz="2400" dirty="0" smtClean="0"/>
              <a:t>Позже Беккерель провел опыт с  металлическим ураном -эффект </a:t>
            </a:r>
            <a:r>
              <a:rPr lang="ru-RU" sz="2400" dirty="0" smtClean="0"/>
              <a:t>испускания лучей усилился.</a:t>
            </a:r>
            <a:endParaRPr lang="ru-RU" sz="2200" dirty="0" smtClean="0"/>
          </a:p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2 марта 1896 г Беккерель сообщил о своем </a:t>
            </a:r>
            <a:r>
              <a:rPr lang="ru-RU" sz="2800" b="1" dirty="0" smtClean="0">
                <a:solidFill>
                  <a:srgbClr val="00B0F0"/>
                </a:solidFill>
              </a:rPr>
              <a:t>открытии-</a:t>
            </a:r>
            <a:r>
              <a:rPr lang="ru-RU" sz="3600" b="1" dirty="0" smtClean="0">
                <a:solidFill>
                  <a:srgbClr val="00B0F0"/>
                </a:solidFill>
              </a:rPr>
              <a:t>радиоактивности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6" name="Picture 2" descr="D:\Documents and Settings\Admin\Рабочий стол\Опыт беккер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143272" cy="4658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1143008"/>
          </a:xfrm>
        </p:spPr>
        <p:txBody>
          <a:bodyPr/>
          <a:lstStyle/>
          <a:p>
            <a:r>
              <a:rPr lang="ru-RU" b="1" i="1" dirty="0" smtClean="0"/>
              <a:t>Открытие новых радиоактивных элементов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6" y="1928802"/>
            <a:ext cx="5072066" cy="45720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Мария Склодовская-Кюри обнаружила излучения тория.</a:t>
            </a:r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Позже она с мужем открыла неизвестные ранее элементы: полоний, радий. </a:t>
            </a:r>
          </a:p>
          <a:p>
            <a:pPr>
              <a:lnSpc>
                <a:spcPct val="90000"/>
              </a:lnSpc>
              <a:buNone/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Супруги Кюри совместно с Беккерелем получили Нобелевскую премию за открытие радиоактивности.</a:t>
            </a:r>
          </a:p>
          <a:p>
            <a:endParaRPr lang="ru-RU" sz="24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43570" y="1928802"/>
            <a:ext cx="3071834" cy="373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72132" y="5786454"/>
            <a:ext cx="3214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Мария Склодовская-Кюри</a:t>
            </a:r>
          </a:p>
          <a:p>
            <a:pPr algn="ctr"/>
            <a:r>
              <a:rPr lang="ru-RU" i="1" dirty="0" smtClean="0"/>
              <a:t> и </a:t>
            </a:r>
          </a:p>
          <a:p>
            <a:pPr algn="ctr"/>
            <a:r>
              <a:rPr lang="ru-RU" i="1" dirty="0" smtClean="0"/>
              <a:t>Пьер Кюри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928670"/>
            <a:ext cx="5614998" cy="292895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Мария Кюри стала первой женщиной в Европе доктором наук и получившей Нобелевскую премию дважды.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59293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Made by Mk-Unique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714750" y="0"/>
            <a:ext cx="2286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Prezentacii.com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Documents and Settings\Я\Рабочий стол\Curi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2763717" cy="39086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457200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Жизнь обоих поколений ученых – физиков Кюри была в прямом смысле принесена ей в жертву науке. Мария Кюри, ее дочь </a:t>
            </a:r>
            <a:r>
              <a:rPr lang="ru-RU" sz="2400" dirty="0" err="1" smtClean="0"/>
              <a:t>Ирэн</a:t>
            </a:r>
            <a:r>
              <a:rPr lang="ru-RU" sz="2400" dirty="0" smtClean="0"/>
              <a:t> и зять Фредерик </a:t>
            </a:r>
            <a:r>
              <a:rPr lang="ru-RU" sz="2400" dirty="0" err="1" smtClean="0"/>
              <a:t>Жолио-Кюри</a:t>
            </a:r>
            <a:r>
              <a:rPr lang="ru-RU" sz="2400" dirty="0" smtClean="0"/>
              <a:t> умерли от лучевой болезни, возникшей в результате многолетней работы с радиоактивными веществами.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"/>
            <a:ext cx="8929718" cy="3214686"/>
          </a:xfrm>
        </p:spPr>
        <p:txBody>
          <a:bodyPr/>
          <a:lstStyle/>
          <a:p>
            <a:pPr algn="ctr"/>
            <a:r>
              <a:rPr lang="ru-RU" dirty="0" smtClean="0"/>
              <a:t>Благодаря Беккерелю, супругам Кюри, Резерфорду, Нильсу Бору стало ясно, что </a:t>
            </a:r>
            <a:r>
              <a:rPr lang="ru-RU" sz="2800" b="1" dirty="0" smtClean="0">
                <a:solidFill>
                  <a:srgbClr val="00B0F0"/>
                </a:solidFill>
              </a:rPr>
              <a:t>атом имеет сложное строение, а вовсе не мельчайшая неделимая </a:t>
            </a:r>
            <a:r>
              <a:rPr lang="ru-RU" sz="2800" b="1" dirty="0" smtClean="0">
                <a:solidFill>
                  <a:srgbClr val="00B0F0"/>
                </a:solidFill>
              </a:rPr>
              <a:t>частица и, что 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при самопроизвольном распаде ядер атомов </a:t>
            </a:r>
            <a:r>
              <a:rPr lang="ru-RU" b="1" dirty="0" smtClean="0">
                <a:solidFill>
                  <a:srgbClr val="00B0F0"/>
                </a:solidFill>
              </a:rPr>
              <a:t>происходит радиоактивное излучение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C:\Documents and Settings\Я\Рабочий стол\at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643314"/>
            <a:ext cx="3143272" cy="303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D_BusPres_01_TP01136794 ">
  <a:themeElements>
    <a:clrScheme name="GD_BusPres_01_TP01136794  3">
      <a:dk1>
        <a:srgbClr val="152A83"/>
      </a:dk1>
      <a:lt1>
        <a:srgbClr val="FFFFFF"/>
      </a:lt1>
      <a:dk2>
        <a:srgbClr val="0066CC"/>
      </a:dk2>
      <a:lt2>
        <a:srgbClr val="9CD5F4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01136795</Template>
  <TotalTime>328</TotalTime>
  <Words>292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GD_BusPres_01_TP01136794 </vt:lpstr>
      <vt:lpstr>Открытие радиоактивности</vt:lpstr>
      <vt:lpstr>Все началось с атома… </vt:lpstr>
      <vt:lpstr>Радиоактивное излучение-это исходящий поток энергии, который возникает при самопроизвольном распаде ядер атомов </vt:lpstr>
      <vt:lpstr>Слайд 4</vt:lpstr>
      <vt:lpstr>Открытие</vt:lpstr>
      <vt:lpstr>Открытие новых радиоактивных элементов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радиоактивности</dc:title>
  <dc:creator>Admin</dc:creator>
  <cp:lastModifiedBy>Большегнеушево</cp:lastModifiedBy>
  <cp:revision>24</cp:revision>
  <dcterms:created xsi:type="dcterms:W3CDTF">2010-09-12T05:51:19Z</dcterms:created>
  <dcterms:modified xsi:type="dcterms:W3CDTF">2015-02-26T19:18:19Z</dcterms:modified>
</cp:coreProperties>
</file>