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48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2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9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9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8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41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4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F9DB-6304-49C4-84F3-1F92DD76BD97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918A-034A-4A1B-85BD-1BA675CE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0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472608"/>
          </a:xfrm>
        </p:spPr>
        <p:txBody>
          <a:bodyPr/>
          <a:lstStyle/>
          <a:p>
            <a:r>
              <a:rPr lang="ru-RU" dirty="0"/>
              <a:t>Интеллектуальная игра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Georgia" panose="02040502050405020303" pitchFamily="18" charset="0"/>
              </a:rPr>
              <a:t>« </a:t>
            </a:r>
            <a:r>
              <a:rPr lang="ru-RU" dirty="0">
                <a:latin typeface="Georgia" panose="02040502050405020303" pitchFamily="18" charset="0"/>
              </a:rPr>
              <a:t>Умники и умницы»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908720"/>
            <a:ext cx="6400800" cy="4658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Интеллектуальная игра </a:t>
            </a:r>
          </a:p>
          <a:p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«Умники и умницы»</a:t>
            </a:r>
          </a:p>
          <a:p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4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 Этап.               </a:t>
            </a:r>
            <a:r>
              <a:rPr lang="ru-RU" b="1" i="1" dirty="0"/>
              <a:t>Страны древности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Страна, где произошло восстание Спартака?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 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- Страна , где появились Олимпийские игры?</a:t>
            </a:r>
          </a:p>
          <a:p>
            <a:r>
              <a:rPr lang="ru-RU" i="1" u="sng" dirty="0">
                <a:solidFill>
                  <a:srgbClr val="FF0000"/>
                </a:solidFill>
              </a:rPr>
              <a:t>Красная дорожка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Названия страны между реками Тигр и Евфрат?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51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3 Этап.               </a:t>
            </a:r>
            <a:r>
              <a:rPr lang="ru-RU" b="1" i="1" dirty="0"/>
              <a:t>Культура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Что является чудом света в древнем Египте?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Какой элемент греческой архитектуры есть у наших современных домов?</a:t>
            </a:r>
          </a:p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В какой стране впервые появился театр?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19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ТРЕТИЙ </a:t>
            </a:r>
            <a:r>
              <a:rPr lang="ru-RU" b="1" dirty="0" smtClean="0"/>
              <a:t>   АГОН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9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Розыгрыш дорожек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каком событии рассказывает данная картина?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71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 Этап.             </a:t>
            </a:r>
            <a:r>
              <a:rPr lang="ru-RU" b="1" i="1" dirty="0" smtClean="0"/>
              <a:t>Реки </a:t>
            </a:r>
            <a:r>
              <a:rPr lang="ru-RU" b="1" i="1" dirty="0"/>
              <a:t>древних стран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Назовите главные реки древней Индии.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Какая река протекала в древнем ?</a:t>
            </a:r>
          </a:p>
          <a:p>
            <a:r>
              <a:rPr lang="ru-RU" i="1" u="sng" dirty="0">
                <a:solidFill>
                  <a:srgbClr val="FF0000"/>
                </a:solidFill>
              </a:rPr>
              <a:t>Красная дорожка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Назовите главные реки древнего Китая.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71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 Этап.              </a:t>
            </a:r>
            <a:r>
              <a:rPr lang="ru-RU" b="1" i="1" dirty="0"/>
              <a:t>Войны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В какой  войне был использован деревянный конь?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 По названию какой битвы  между греками и персами  появился  в   спорте современный вид бега?</a:t>
            </a:r>
          </a:p>
          <a:p>
            <a:r>
              <a:rPr lang="ru-RU" i="1" u="sng" dirty="0">
                <a:solidFill>
                  <a:srgbClr val="FF0000"/>
                </a:solidFill>
              </a:rPr>
              <a:t>Красная дорожка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Как называлась война между Спартой и Афинами?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3 Этап.                 </a:t>
            </a:r>
            <a:r>
              <a:rPr lang="ru-RU" b="1" i="1" dirty="0"/>
              <a:t>Культура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Кто написал поэмы « Одиссея» и « Илиада»?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 В какой стране было много мифов, в том числе о Прометее?</a:t>
            </a:r>
          </a:p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В какой стране придумали игру шахматы?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587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/>
              <a:t>ФИНИШ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/>
              <a:t>Сказать от имени человека Древней истории  обращение к нашему современнику </a:t>
            </a:r>
            <a:endParaRPr lang="ru-RU" sz="4800" b="1" dirty="0" smtClean="0"/>
          </a:p>
          <a:p>
            <a:r>
              <a:rPr lang="ru-RU" sz="4800" dirty="0" smtClean="0"/>
              <a:t>( </a:t>
            </a:r>
            <a:r>
              <a:rPr lang="ru-RU" sz="4800" dirty="0"/>
              <a:t>до 5 предложений)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10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СПАСИБО      ЗА      ИГРУ !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942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Georgia" panose="02040502050405020303" pitchFamily="18" charset="0"/>
              </a:rPr>
              <a:t>Первый      </a:t>
            </a:r>
            <a:r>
              <a:rPr lang="ru-RU" sz="3600" b="1" dirty="0" err="1" smtClean="0">
                <a:latin typeface="Georgia" panose="02040502050405020303" pitchFamily="18" charset="0"/>
              </a:rPr>
              <a:t>агон</a:t>
            </a:r>
            <a:endParaRPr lang="ru-RU" sz="36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06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Розыгрыш дорожек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какой стране находится данная скульптура?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Розыгрыш дорожек</a:t>
            </a:r>
            <a:r>
              <a:rPr lang="ru-RU" dirty="0" smtClean="0"/>
              <a:t> статуя?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й стране находится  эта </a:t>
            </a:r>
            <a:r>
              <a:rPr lang="ru-RU" dirty="0" err="1" smtClean="0"/>
              <a:t>стату</a:t>
            </a:r>
            <a:endParaRPr lang="ru-RU" dirty="0"/>
          </a:p>
        </p:txBody>
      </p:sp>
      <p:pic>
        <p:nvPicPr>
          <p:cNvPr id="1026" name="Picture 2" descr="G:\6 кл. умники и умницы\imagesкартинка 5 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6696744" cy="326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63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1 Этап.   </a:t>
            </a:r>
            <a:r>
              <a:rPr lang="ru-RU" b="1" dirty="0" smtClean="0">
                <a:latin typeface="Georgia" panose="02040502050405020303" pitchFamily="18" charset="0"/>
              </a:rPr>
              <a:t>Разное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Зелёная дорожка </a:t>
            </a:r>
            <a:r>
              <a:rPr lang="ru-RU" dirty="0"/>
              <a:t>– Как называлась письменность в Египте?</a:t>
            </a:r>
          </a:p>
          <a:p>
            <a:r>
              <a:rPr lang="ru-RU" dirty="0">
                <a:solidFill>
                  <a:srgbClr val="FFFF00"/>
                </a:solidFill>
              </a:rPr>
              <a:t>Жёлтая дорожка </a:t>
            </a:r>
            <a:r>
              <a:rPr lang="ru-RU" dirty="0"/>
              <a:t>– Какие реки протекали в Междуречье?</a:t>
            </a:r>
          </a:p>
          <a:p>
            <a:r>
              <a:rPr lang="ru-RU" dirty="0">
                <a:solidFill>
                  <a:srgbClr val="FF0000"/>
                </a:solidFill>
              </a:rPr>
              <a:t>Красная дорожка </a:t>
            </a:r>
            <a:r>
              <a:rPr lang="ru-RU" dirty="0"/>
              <a:t>– С какого события ведётся современное летоисчисление?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36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2 Этап.                   </a:t>
            </a:r>
            <a:r>
              <a:rPr lang="ru-RU" b="1" i="1" dirty="0">
                <a:latin typeface="Georgia" panose="02040502050405020303" pitchFamily="18" charset="0"/>
              </a:rPr>
              <a:t>Личности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Кто был « отцом истории»?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Кто в Риме возглавил восстание рабов?</a:t>
            </a:r>
          </a:p>
          <a:p>
            <a:r>
              <a:rPr lang="ru-RU" i="1" u="sng" dirty="0">
                <a:solidFill>
                  <a:srgbClr val="FF0000"/>
                </a:solidFill>
              </a:rPr>
              <a:t>Красная дорожка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В какой стране был правителем Перикл?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01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3 Этап.                       </a:t>
            </a:r>
            <a:r>
              <a:rPr lang="ru-RU" b="1" i="1" dirty="0">
                <a:latin typeface="Georgia" panose="02040502050405020303" pitchFamily="18" charset="0"/>
              </a:rPr>
              <a:t>Понятия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 </a:t>
            </a:r>
            <a:r>
              <a:rPr lang="ru-RU" dirty="0"/>
              <a:t>– Город – государство – это?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Как в Индии называли труднопроходимые леса?</a:t>
            </a:r>
          </a:p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Наука о прошлом – это?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91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ВТОРОЙ АГОН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8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Розыгрыш дорожек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Как называется данный памятник архитектуры, где он находился?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G:\6 кл. умники и умницы\imagesпирамид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69127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59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1 Этап.                </a:t>
            </a:r>
            <a:r>
              <a:rPr lang="ru-RU" b="1" i="1" dirty="0">
                <a:cs typeface="Aharoni" panose="02010803020104030203" pitchFamily="2" charset="-79"/>
              </a:rPr>
              <a:t>Первобытность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B050"/>
                </a:solidFill>
              </a:rPr>
              <a:t>Зелёная дорожка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– Когда появился первобытный человек?</a:t>
            </a:r>
          </a:p>
          <a:p>
            <a:r>
              <a:rPr lang="ru-RU" i="1" u="sng" dirty="0">
                <a:solidFill>
                  <a:srgbClr val="FFFF00"/>
                </a:solidFill>
              </a:rPr>
              <a:t>Жёлтая дорожка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Из чего произошло земледелие?</a:t>
            </a:r>
          </a:p>
          <a:p>
            <a:r>
              <a:rPr lang="ru-RU" i="1" u="sng" dirty="0">
                <a:solidFill>
                  <a:srgbClr val="FF0000"/>
                </a:solidFill>
              </a:rPr>
              <a:t>Красная дорожка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Первое открытие первобытных людей?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320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366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Интеллектуальная игра    « Умники и умницы»</vt:lpstr>
      <vt:lpstr>Первый      агон</vt:lpstr>
      <vt:lpstr>Розыгрыш дорожек В какой стране находится данная скульптура?  Розыгрыш дорожек статуя?  </vt:lpstr>
      <vt:lpstr>1 Этап.   Разное </vt:lpstr>
      <vt:lpstr>2 Этап.                   Личности </vt:lpstr>
      <vt:lpstr>3 Этап.                       Понятия </vt:lpstr>
      <vt:lpstr> ВТОРОЙ АГОН</vt:lpstr>
      <vt:lpstr>  Розыгрыш дорожек  Как называется данный памятник архитектуры, где он находился? </vt:lpstr>
      <vt:lpstr>1 Этап.                Первобытность </vt:lpstr>
      <vt:lpstr>2 Этап.               Страны древности </vt:lpstr>
      <vt:lpstr>3 Этап.               Культура </vt:lpstr>
      <vt:lpstr>ТРЕТИЙ    АГОН</vt:lpstr>
      <vt:lpstr>Розыгрыш дорожек </vt:lpstr>
      <vt:lpstr>  1 Этап.             Реки древних стран </vt:lpstr>
      <vt:lpstr>2 Этап.              Войны </vt:lpstr>
      <vt:lpstr>3 Этап.                 Культура </vt:lpstr>
      <vt:lpstr> ФИНИШ </vt:lpstr>
      <vt:lpstr>СПАСИБО      ЗА      ИГРУ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Розыгрыш дорожек</dc:title>
  <dc:creator>Нина</dc:creator>
  <cp:lastModifiedBy>Нина</cp:lastModifiedBy>
  <cp:revision>16</cp:revision>
  <dcterms:created xsi:type="dcterms:W3CDTF">2014-10-10T17:42:35Z</dcterms:created>
  <dcterms:modified xsi:type="dcterms:W3CDTF">2014-10-12T09:31:19Z</dcterms:modified>
</cp:coreProperties>
</file>