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31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CE1E89-D058-4F12-82F6-4DD9299C036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F63113-9974-4092-95A0-94ACB45444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58200" cy="2160240"/>
          </a:xfrm>
        </p:spPr>
        <p:txBody>
          <a:bodyPr/>
          <a:lstStyle/>
          <a:p>
            <a:pPr algn="ctr"/>
            <a:r>
              <a:rPr lang="ru-RU" b="1" i="1" dirty="0" smtClean="0"/>
              <a:t>Индивидуальный Подход на уроках     английского языка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                                                                                                                 						</a:t>
            </a:r>
            <a:r>
              <a:rPr lang="ru-RU" b="1" i="1" dirty="0" err="1" smtClean="0"/>
              <a:t>Чумичева</a:t>
            </a:r>
            <a:r>
              <a:rPr lang="ru-RU" b="1" i="1" dirty="0" smtClean="0"/>
              <a:t> А. А.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Типы учащихся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sz="4000" dirty="0" smtClean="0"/>
              <a:t>слабые»</a:t>
            </a:r>
          </a:p>
          <a:p>
            <a:r>
              <a:rPr lang="ru-RU" sz="4000" dirty="0" smtClean="0"/>
              <a:t>«сильные»</a:t>
            </a:r>
          </a:p>
          <a:p>
            <a:r>
              <a:rPr lang="ru-RU" sz="4000" dirty="0" smtClean="0"/>
              <a:t>ч</a:t>
            </a:r>
            <a:r>
              <a:rPr lang="ru-RU" sz="4000" dirty="0" smtClean="0"/>
              <a:t>асто пропускающие занятия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Индивидуальный</a:t>
            </a:r>
            <a:r>
              <a:rPr lang="ru-RU" dirty="0" smtClean="0"/>
              <a:t>  </a:t>
            </a:r>
            <a:r>
              <a:rPr lang="ru-RU" b="1" i="1" dirty="0" smtClean="0"/>
              <a:t>подход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92896"/>
            <a:ext cx="8686800" cy="4525963"/>
          </a:xfrm>
        </p:spPr>
        <p:txBody>
          <a:bodyPr/>
          <a:lstStyle/>
          <a:p>
            <a:r>
              <a:rPr lang="ru-RU" sz="3600" dirty="0" smtClean="0"/>
              <a:t>Закрепление пройденного</a:t>
            </a:r>
          </a:p>
          <a:p>
            <a:r>
              <a:rPr lang="ru-RU" sz="3600" dirty="0" smtClean="0"/>
              <a:t>Домашняя работа</a:t>
            </a:r>
          </a:p>
          <a:p>
            <a:r>
              <a:rPr lang="ru-RU" sz="3600" dirty="0" smtClean="0"/>
              <a:t>Дополнительные задания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/>
          <a:lstStyle/>
          <a:p>
            <a:r>
              <a:rPr lang="ru-RU" dirty="0" smtClean="0"/>
              <a:t>Дифференцированное обучение осуществляется в различных формах, с помощью различных учебных средств и на различных уровнях</a:t>
            </a:r>
          </a:p>
          <a:p>
            <a:r>
              <a:rPr lang="ru-RU" dirty="0" smtClean="0"/>
              <a:t>Индивидуальный подход должен быть систематическим</a:t>
            </a:r>
          </a:p>
          <a:p>
            <a:r>
              <a:rPr lang="ru-RU" dirty="0" smtClean="0"/>
              <a:t>Определение уровня осуществляется вначале учебного года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Пример  на  «</a:t>
            </a:r>
            <a:r>
              <a:rPr lang="en-US" b="1" i="1" dirty="0" smtClean="0"/>
              <a:t>present simple passive</a:t>
            </a:r>
            <a:r>
              <a:rPr lang="ru-RU" b="1" i="1" dirty="0" smtClean="0"/>
              <a:t>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«слабые»</a:t>
            </a:r>
            <a:r>
              <a:rPr lang="ru-RU" dirty="0" smtClean="0"/>
              <a:t>: изучить теорию, выполнить упражнение по образцу, подчеркнуть сказуемое во всех предложениях, двумя чертами вспомогательный глагол </a:t>
            </a:r>
            <a:r>
              <a:rPr lang="en-US" b="1" dirty="0" smtClean="0"/>
              <a:t>to be</a:t>
            </a:r>
            <a:r>
              <a:rPr lang="ru-RU" dirty="0" smtClean="0"/>
              <a:t>, имеющий разную форму в зависимости от лица и числа подлежащего, перевести </a:t>
            </a:r>
            <a:r>
              <a:rPr lang="ru-RU" dirty="0" err="1" smtClean="0"/>
              <a:t>предложеия</a:t>
            </a:r>
            <a:r>
              <a:rPr lang="ru-RU" dirty="0" smtClean="0"/>
              <a:t> на русский язык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86800" cy="5400600"/>
          </a:xfrm>
        </p:spPr>
        <p:txBody>
          <a:bodyPr/>
          <a:lstStyle/>
          <a:p>
            <a:r>
              <a:rPr lang="ru-RU" b="1" dirty="0" smtClean="0"/>
              <a:t>«средние</a:t>
            </a:r>
            <a:r>
              <a:rPr lang="ru-RU" dirty="0" smtClean="0"/>
              <a:t>»:  все, что и предыдущая условная группа, дополнительно- составить предложения из данного набора слов с переводом на русский язык</a:t>
            </a:r>
          </a:p>
          <a:p>
            <a:r>
              <a:rPr lang="ru-RU" b="1" dirty="0" smtClean="0"/>
              <a:t>«сильные»</a:t>
            </a:r>
            <a:r>
              <a:rPr lang="ru-RU" dirty="0" smtClean="0"/>
              <a:t>: все, что и обе предыдущие группы, дополнительно- придумать собственные предложения, обратить внимание на употребление кратких форм (особенно отрицательные предложения для 1ого лица единственного числа)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Составление таблиц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«слабые»</a:t>
            </a:r>
            <a:r>
              <a:rPr lang="ru-RU" dirty="0" smtClean="0"/>
              <a:t>: распределяют предложения из упражнения по предложенному образцу в таблицу</a:t>
            </a:r>
          </a:p>
          <a:p>
            <a:r>
              <a:rPr lang="ru-RU" b="1" i="1" dirty="0" smtClean="0"/>
              <a:t>«средние»</a:t>
            </a:r>
            <a:r>
              <a:rPr lang="ru-RU" dirty="0" smtClean="0"/>
              <a:t>: заполнить таблицу без опоры на образец</a:t>
            </a:r>
          </a:p>
          <a:p>
            <a:r>
              <a:rPr lang="ru-RU" b="1" i="1" dirty="0" smtClean="0"/>
              <a:t>«сильные»</a:t>
            </a:r>
            <a:r>
              <a:rPr lang="ru-RU" dirty="0" smtClean="0"/>
              <a:t>: придумать и составить собственные таблицы</a:t>
            </a:r>
            <a:endParaRPr lang="ru-RU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186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Индивидуальный Подход на уроках     английского языка</vt:lpstr>
      <vt:lpstr>Типы учащихся</vt:lpstr>
      <vt:lpstr>Индивидуальный  подход</vt:lpstr>
      <vt:lpstr>Слайд 4</vt:lpstr>
      <vt:lpstr>Пример  на  «present simple passive»</vt:lpstr>
      <vt:lpstr>Слайд 6</vt:lpstr>
      <vt:lpstr>Составление таблиц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Подход на уроках     английского языка</dc:title>
  <dc:creator>владислав</dc:creator>
  <cp:lastModifiedBy>владислав</cp:lastModifiedBy>
  <cp:revision>1</cp:revision>
  <dcterms:created xsi:type="dcterms:W3CDTF">2015-03-24T17:18:57Z</dcterms:created>
  <dcterms:modified xsi:type="dcterms:W3CDTF">2015-03-24T19:11:18Z</dcterms:modified>
</cp:coreProperties>
</file>