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58" r:id="rId5"/>
    <p:sldId id="262" r:id="rId6"/>
    <p:sldId id="263" r:id="rId7"/>
    <p:sldId id="264" r:id="rId8"/>
    <p:sldId id="265" r:id="rId9"/>
    <p:sldId id="266" r:id="rId10"/>
    <p:sldId id="267" r:id="rId11"/>
    <p:sldId id="268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94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76527EB-5F26-4E74-8778-15C9D0CD3B21}" type="doc">
      <dgm:prSet loTypeId="urn:microsoft.com/office/officeart/2005/8/layout/hierarchy1" loCatId="hierarchy" qsTypeId="urn:microsoft.com/office/officeart/2005/8/quickstyle/3d2" qsCatId="3D" csTypeId="urn:microsoft.com/office/officeart/2005/8/colors/colorful1#1" csCatId="colorful" phldr="1"/>
      <dgm:spPr/>
      <dgm:t>
        <a:bodyPr/>
        <a:lstStyle/>
        <a:p>
          <a:endParaRPr lang="ru-RU"/>
        </a:p>
      </dgm:t>
    </dgm:pt>
    <dgm:pt modelId="{BE37D364-2ABC-40A0-A518-14A8FDA4F572}">
      <dgm:prSet phldrT="[Текст]"/>
      <dgm:spPr/>
      <dgm:t>
        <a:bodyPr/>
        <a:lstStyle/>
        <a:p>
          <a:r>
            <a:rPr lang="ru-RU" dirty="0" smtClean="0"/>
            <a:t>Виды информации</a:t>
          </a:r>
          <a:endParaRPr lang="ru-RU" dirty="0"/>
        </a:p>
      </dgm:t>
    </dgm:pt>
    <dgm:pt modelId="{93637070-075C-46AA-99A3-355EE1C77096}" type="parTrans" cxnId="{8467B00D-2863-4BD5-B4D7-45F7037135E1}">
      <dgm:prSet/>
      <dgm:spPr/>
      <dgm:t>
        <a:bodyPr/>
        <a:lstStyle/>
        <a:p>
          <a:endParaRPr lang="ru-RU"/>
        </a:p>
      </dgm:t>
    </dgm:pt>
    <dgm:pt modelId="{F42A5C0C-C961-4BDD-BE0B-F7A8CB84A96B}" type="sibTrans" cxnId="{8467B00D-2863-4BD5-B4D7-45F7037135E1}">
      <dgm:prSet/>
      <dgm:spPr/>
      <dgm:t>
        <a:bodyPr/>
        <a:lstStyle/>
        <a:p>
          <a:endParaRPr lang="ru-RU"/>
        </a:p>
      </dgm:t>
    </dgm:pt>
    <dgm:pt modelId="{5C4306D7-535C-44F1-82A3-6A95E5C30FD3}">
      <dgm:prSet phldrT="[Текст]"/>
      <dgm:spPr/>
      <dgm:t>
        <a:bodyPr/>
        <a:lstStyle/>
        <a:p>
          <a:r>
            <a:rPr lang="ru-RU" dirty="0" smtClean="0"/>
            <a:t>Аналоговая (непрерывная)</a:t>
          </a:r>
          <a:endParaRPr lang="ru-RU" dirty="0"/>
        </a:p>
      </dgm:t>
    </dgm:pt>
    <dgm:pt modelId="{C2FCDFA6-9850-480D-8BD5-AB140433C90D}" type="parTrans" cxnId="{7B4527A1-A911-46E7-99B6-343D8AF7F764}">
      <dgm:prSet/>
      <dgm:spPr/>
      <dgm:t>
        <a:bodyPr/>
        <a:lstStyle/>
        <a:p>
          <a:endParaRPr lang="ru-RU"/>
        </a:p>
      </dgm:t>
    </dgm:pt>
    <dgm:pt modelId="{FC554354-1524-4492-A67E-2E33CDD85E7B}" type="sibTrans" cxnId="{7B4527A1-A911-46E7-99B6-343D8AF7F764}">
      <dgm:prSet/>
      <dgm:spPr/>
      <dgm:t>
        <a:bodyPr/>
        <a:lstStyle/>
        <a:p>
          <a:endParaRPr lang="ru-RU"/>
        </a:p>
      </dgm:t>
    </dgm:pt>
    <dgm:pt modelId="{AD0C04D4-07B0-46E2-9C1D-67F08AA6B15F}">
      <dgm:prSet phldrT="[Текст]"/>
      <dgm:spPr/>
      <dgm:t>
        <a:bodyPr/>
        <a:lstStyle/>
        <a:p>
          <a:r>
            <a:rPr lang="ru-RU" dirty="0" smtClean="0"/>
            <a:t>Дискретная (прерывистая)</a:t>
          </a:r>
          <a:endParaRPr lang="ru-RU" dirty="0"/>
        </a:p>
      </dgm:t>
    </dgm:pt>
    <dgm:pt modelId="{177E35D1-E970-4399-9710-5DCEA074085A}" type="sibTrans" cxnId="{D09DB158-D213-48B9-B8B2-AB621E9FA86A}">
      <dgm:prSet/>
      <dgm:spPr/>
      <dgm:t>
        <a:bodyPr/>
        <a:lstStyle/>
        <a:p>
          <a:endParaRPr lang="ru-RU"/>
        </a:p>
      </dgm:t>
    </dgm:pt>
    <dgm:pt modelId="{2BD4723D-9788-49DF-A0C5-5A7D00D0CBAA}" type="parTrans" cxnId="{D09DB158-D213-48B9-B8B2-AB621E9FA86A}">
      <dgm:prSet/>
      <dgm:spPr/>
      <dgm:t>
        <a:bodyPr/>
        <a:lstStyle/>
        <a:p>
          <a:endParaRPr lang="ru-RU"/>
        </a:p>
      </dgm:t>
    </dgm:pt>
    <dgm:pt modelId="{7A9832B0-CB7D-4C4B-95DF-946D51EAF4FF}" type="pres">
      <dgm:prSet presAssocID="{476527EB-5F26-4E74-8778-15C9D0CD3B21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B2B94921-AC01-41E4-8399-2C6FC758DFB6}" type="pres">
      <dgm:prSet presAssocID="{BE37D364-2ABC-40A0-A518-14A8FDA4F572}" presName="hierRoot1" presStyleCnt="0"/>
      <dgm:spPr/>
    </dgm:pt>
    <dgm:pt modelId="{EFBC177B-898E-4BD2-AA10-A17FDE2DDB55}" type="pres">
      <dgm:prSet presAssocID="{BE37D364-2ABC-40A0-A518-14A8FDA4F572}" presName="composite" presStyleCnt="0"/>
      <dgm:spPr/>
    </dgm:pt>
    <dgm:pt modelId="{267081EE-41B8-4A29-B91E-E96182D3B2B2}" type="pres">
      <dgm:prSet presAssocID="{BE37D364-2ABC-40A0-A518-14A8FDA4F572}" presName="background" presStyleLbl="node0" presStyleIdx="0" presStyleCnt="1"/>
      <dgm:spPr/>
    </dgm:pt>
    <dgm:pt modelId="{9E140654-6C74-4992-9863-A4C5D6A533FF}" type="pres">
      <dgm:prSet presAssocID="{BE37D364-2ABC-40A0-A518-14A8FDA4F572}" presName="text" presStyleLbl="fgAcc0" presStyleIdx="0" presStyleCnt="1" custLinFactNeighborX="-983" custLinFactNeighborY="127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AD7A2BD-E05C-4819-9FB0-321F4240321C}" type="pres">
      <dgm:prSet presAssocID="{BE37D364-2ABC-40A0-A518-14A8FDA4F572}" presName="hierChild2" presStyleCnt="0"/>
      <dgm:spPr/>
    </dgm:pt>
    <dgm:pt modelId="{F060AEB9-EC7C-4AF3-8383-DACBC4602403}" type="pres">
      <dgm:prSet presAssocID="{C2FCDFA6-9850-480D-8BD5-AB140433C90D}" presName="Name10" presStyleLbl="parChTrans1D2" presStyleIdx="0" presStyleCnt="2"/>
      <dgm:spPr/>
      <dgm:t>
        <a:bodyPr/>
        <a:lstStyle/>
        <a:p>
          <a:endParaRPr lang="ru-RU"/>
        </a:p>
      </dgm:t>
    </dgm:pt>
    <dgm:pt modelId="{68617736-AA12-45BB-877C-1D8758E26A98}" type="pres">
      <dgm:prSet presAssocID="{5C4306D7-535C-44F1-82A3-6A95E5C30FD3}" presName="hierRoot2" presStyleCnt="0"/>
      <dgm:spPr/>
    </dgm:pt>
    <dgm:pt modelId="{3C3C08C5-5C7A-41D0-9C80-2288ED7CDBD2}" type="pres">
      <dgm:prSet presAssocID="{5C4306D7-535C-44F1-82A3-6A95E5C30FD3}" presName="composite2" presStyleCnt="0"/>
      <dgm:spPr/>
    </dgm:pt>
    <dgm:pt modelId="{6B0032B9-F8E1-4BBA-8E42-2CE3B6E7F429}" type="pres">
      <dgm:prSet presAssocID="{5C4306D7-535C-44F1-82A3-6A95E5C30FD3}" presName="background2" presStyleLbl="node2" presStyleIdx="0" presStyleCnt="2"/>
      <dgm:spPr/>
    </dgm:pt>
    <dgm:pt modelId="{1EE926FE-6F15-4E08-A8DE-0A619535FBE5}" type="pres">
      <dgm:prSet presAssocID="{5C4306D7-535C-44F1-82A3-6A95E5C30FD3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4A68617-750B-4324-BB12-3784262F89EB}" type="pres">
      <dgm:prSet presAssocID="{5C4306D7-535C-44F1-82A3-6A95E5C30FD3}" presName="hierChild3" presStyleCnt="0"/>
      <dgm:spPr/>
    </dgm:pt>
    <dgm:pt modelId="{5BBF43C2-6C50-4CEC-81C4-CF7CE95400EF}" type="pres">
      <dgm:prSet presAssocID="{2BD4723D-9788-49DF-A0C5-5A7D00D0CBAA}" presName="Name10" presStyleLbl="parChTrans1D2" presStyleIdx="1" presStyleCnt="2"/>
      <dgm:spPr/>
      <dgm:t>
        <a:bodyPr/>
        <a:lstStyle/>
        <a:p>
          <a:endParaRPr lang="ru-RU"/>
        </a:p>
      </dgm:t>
    </dgm:pt>
    <dgm:pt modelId="{4168C411-BDF5-4928-8DE7-0822EFFDD91C}" type="pres">
      <dgm:prSet presAssocID="{AD0C04D4-07B0-46E2-9C1D-67F08AA6B15F}" presName="hierRoot2" presStyleCnt="0"/>
      <dgm:spPr/>
    </dgm:pt>
    <dgm:pt modelId="{5AB30EFB-CE0E-4797-BEF9-65D30CB85E76}" type="pres">
      <dgm:prSet presAssocID="{AD0C04D4-07B0-46E2-9C1D-67F08AA6B15F}" presName="composite2" presStyleCnt="0"/>
      <dgm:spPr/>
    </dgm:pt>
    <dgm:pt modelId="{0DDEB25B-4640-426E-9E26-8972437FD423}" type="pres">
      <dgm:prSet presAssocID="{AD0C04D4-07B0-46E2-9C1D-67F08AA6B15F}" presName="background2" presStyleLbl="node2" presStyleIdx="1" presStyleCnt="2"/>
      <dgm:spPr/>
    </dgm:pt>
    <dgm:pt modelId="{65806A60-3CEB-4742-9F00-AB289FCA304B}" type="pres">
      <dgm:prSet presAssocID="{AD0C04D4-07B0-46E2-9C1D-67F08AA6B15F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80CCDAB-66D2-488F-BA0E-CF0FCFF99C6E}" type="pres">
      <dgm:prSet presAssocID="{AD0C04D4-07B0-46E2-9C1D-67F08AA6B15F}" presName="hierChild3" presStyleCnt="0"/>
      <dgm:spPr/>
    </dgm:pt>
  </dgm:ptLst>
  <dgm:cxnLst>
    <dgm:cxn modelId="{70911AF0-1343-4882-9FCD-3D4B94962812}" type="presOf" srcId="{C2FCDFA6-9850-480D-8BD5-AB140433C90D}" destId="{F060AEB9-EC7C-4AF3-8383-DACBC4602403}" srcOrd="0" destOrd="0" presId="urn:microsoft.com/office/officeart/2005/8/layout/hierarchy1"/>
    <dgm:cxn modelId="{295B4BC9-1EC0-4367-9C5B-C5B7F6055202}" type="presOf" srcId="{AD0C04D4-07B0-46E2-9C1D-67F08AA6B15F}" destId="{65806A60-3CEB-4742-9F00-AB289FCA304B}" srcOrd="0" destOrd="0" presId="urn:microsoft.com/office/officeart/2005/8/layout/hierarchy1"/>
    <dgm:cxn modelId="{9B9C245C-295D-4A96-8089-1566D114EEFC}" type="presOf" srcId="{5C4306D7-535C-44F1-82A3-6A95E5C30FD3}" destId="{1EE926FE-6F15-4E08-A8DE-0A619535FBE5}" srcOrd="0" destOrd="0" presId="urn:microsoft.com/office/officeart/2005/8/layout/hierarchy1"/>
    <dgm:cxn modelId="{8467B00D-2863-4BD5-B4D7-45F7037135E1}" srcId="{476527EB-5F26-4E74-8778-15C9D0CD3B21}" destId="{BE37D364-2ABC-40A0-A518-14A8FDA4F572}" srcOrd="0" destOrd="0" parTransId="{93637070-075C-46AA-99A3-355EE1C77096}" sibTransId="{F42A5C0C-C961-4BDD-BE0B-F7A8CB84A96B}"/>
    <dgm:cxn modelId="{A0C9CC75-726D-48D7-AC1F-0C80A6FC680C}" type="presOf" srcId="{476527EB-5F26-4E74-8778-15C9D0CD3B21}" destId="{7A9832B0-CB7D-4C4B-95DF-946D51EAF4FF}" srcOrd="0" destOrd="0" presId="urn:microsoft.com/office/officeart/2005/8/layout/hierarchy1"/>
    <dgm:cxn modelId="{7B4527A1-A911-46E7-99B6-343D8AF7F764}" srcId="{BE37D364-2ABC-40A0-A518-14A8FDA4F572}" destId="{5C4306D7-535C-44F1-82A3-6A95E5C30FD3}" srcOrd="0" destOrd="0" parTransId="{C2FCDFA6-9850-480D-8BD5-AB140433C90D}" sibTransId="{FC554354-1524-4492-A67E-2E33CDD85E7B}"/>
    <dgm:cxn modelId="{D09DB158-D213-48B9-B8B2-AB621E9FA86A}" srcId="{BE37D364-2ABC-40A0-A518-14A8FDA4F572}" destId="{AD0C04D4-07B0-46E2-9C1D-67F08AA6B15F}" srcOrd="1" destOrd="0" parTransId="{2BD4723D-9788-49DF-A0C5-5A7D00D0CBAA}" sibTransId="{177E35D1-E970-4399-9710-5DCEA074085A}"/>
    <dgm:cxn modelId="{D81DEBE0-31EE-4E57-B519-D9D5E20B79E8}" type="presOf" srcId="{BE37D364-2ABC-40A0-A518-14A8FDA4F572}" destId="{9E140654-6C74-4992-9863-A4C5D6A533FF}" srcOrd="0" destOrd="0" presId="urn:microsoft.com/office/officeart/2005/8/layout/hierarchy1"/>
    <dgm:cxn modelId="{19AE1C70-4C62-49F1-9126-70213CB6CC51}" type="presOf" srcId="{2BD4723D-9788-49DF-A0C5-5A7D00D0CBAA}" destId="{5BBF43C2-6C50-4CEC-81C4-CF7CE95400EF}" srcOrd="0" destOrd="0" presId="urn:microsoft.com/office/officeart/2005/8/layout/hierarchy1"/>
    <dgm:cxn modelId="{A33FFFA9-5DAF-46CE-9F3D-319A0F35B36E}" type="presParOf" srcId="{7A9832B0-CB7D-4C4B-95DF-946D51EAF4FF}" destId="{B2B94921-AC01-41E4-8399-2C6FC758DFB6}" srcOrd="0" destOrd="0" presId="urn:microsoft.com/office/officeart/2005/8/layout/hierarchy1"/>
    <dgm:cxn modelId="{EE32E3DF-7E71-4D63-9148-E01B7DEAAD28}" type="presParOf" srcId="{B2B94921-AC01-41E4-8399-2C6FC758DFB6}" destId="{EFBC177B-898E-4BD2-AA10-A17FDE2DDB55}" srcOrd="0" destOrd="0" presId="urn:microsoft.com/office/officeart/2005/8/layout/hierarchy1"/>
    <dgm:cxn modelId="{A0F93D48-EA63-4BF4-A3C3-A1D28938CD0A}" type="presParOf" srcId="{EFBC177B-898E-4BD2-AA10-A17FDE2DDB55}" destId="{267081EE-41B8-4A29-B91E-E96182D3B2B2}" srcOrd="0" destOrd="0" presId="urn:microsoft.com/office/officeart/2005/8/layout/hierarchy1"/>
    <dgm:cxn modelId="{AC85AF43-7515-44A1-99C3-4DB7B51D208C}" type="presParOf" srcId="{EFBC177B-898E-4BD2-AA10-A17FDE2DDB55}" destId="{9E140654-6C74-4992-9863-A4C5D6A533FF}" srcOrd="1" destOrd="0" presId="urn:microsoft.com/office/officeart/2005/8/layout/hierarchy1"/>
    <dgm:cxn modelId="{AB4D9544-D198-4F21-978F-7FA0D5C3BF0A}" type="presParOf" srcId="{B2B94921-AC01-41E4-8399-2C6FC758DFB6}" destId="{1AD7A2BD-E05C-4819-9FB0-321F4240321C}" srcOrd="1" destOrd="0" presId="urn:microsoft.com/office/officeart/2005/8/layout/hierarchy1"/>
    <dgm:cxn modelId="{D8DD7D60-9715-4D2E-BDDE-97F1C64183A7}" type="presParOf" srcId="{1AD7A2BD-E05C-4819-9FB0-321F4240321C}" destId="{F060AEB9-EC7C-4AF3-8383-DACBC4602403}" srcOrd="0" destOrd="0" presId="urn:microsoft.com/office/officeart/2005/8/layout/hierarchy1"/>
    <dgm:cxn modelId="{B34C9E63-740B-4DBC-8348-7C69B5109551}" type="presParOf" srcId="{1AD7A2BD-E05C-4819-9FB0-321F4240321C}" destId="{68617736-AA12-45BB-877C-1D8758E26A98}" srcOrd="1" destOrd="0" presId="urn:microsoft.com/office/officeart/2005/8/layout/hierarchy1"/>
    <dgm:cxn modelId="{474C372B-F8B2-4147-A4B6-F6E71DF605D1}" type="presParOf" srcId="{68617736-AA12-45BB-877C-1D8758E26A98}" destId="{3C3C08C5-5C7A-41D0-9C80-2288ED7CDBD2}" srcOrd="0" destOrd="0" presId="urn:microsoft.com/office/officeart/2005/8/layout/hierarchy1"/>
    <dgm:cxn modelId="{2D741A31-9A2F-4AA5-8026-8BC2FFE64B41}" type="presParOf" srcId="{3C3C08C5-5C7A-41D0-9C80-2288ED7CDBD2}" destId="{6B0032B9-F8E1-4BBA-8E42-2CE3B6E7F429}" srcOrd="0" destOrd="0" presId="urn:microsoft.com/office/officeart/2005/8/layout/hierarchy1"/>
    <dgm:cxn modelId="{7EABC287-D41F-4D67-82E4-77A0D5CBE204}" type="presParOf" srcId="{3C3C08C5-5C7A-41D0-9C80-2288ED7CDBD2}" destId="{1EE926FE-6F15-4E08-A8DE-0A619535FBE5}" srcOrd="1" destOrd="0" presId="urn:microsoft.com/office/officeart/2005/8/layout/hierarchy1"/>
    <dgm:cxn modelId="{92ECEE38-AAC1-43F5-868C-66F7BDAE7EEB}" type="presParOf" srcId="{68617736-AA12-45BB-877C-1D8758E26A98}" destId="{A4A68617-750B-4324-BB12-3784262F89EB}" srcOrd="1" destOrd="0" presId="urn:microsoft.com/office/officeart/2005/8/layout/hierarchy1"/>
    <dgm:cxn modelId="{F0DCD798-8730-4656-A43C-80A217BFA1D3}" type="presParOf" srcId="{1AD7A2BD-E05C-4819-9FB0-321F4240321C}" destId="{5BBF43C2-6C50-4CEC-81C4-CF7CE95400EF}" srcOrd="2" destOrd="0" presId="urn:microsoft.com/office/officeart/2005/8/layout/hierarchy1"/>
    <dgm:cxn modelId="{C292BE4B-FB3B-4160-B6B3-5D8CF0A54B3A}" type="presParOf" srcId="{1AD7A2BD-E05C-4819-9FB0-321F4240321C}" destId="{4168C411-BDF5-4928-8DE7-0822EFFDD91C}" srcOrd="3" destOrd="0" presId="urn:microsoft.com/office/officeart/2005/8/layout/hierarchy1"/>
    <dgm:cxn modelId="{D9BB6458-27A1-4D42-AF2B-0C0C2B98CAD0}" type="presParOf" srcId="{4168C411-BDF5-4928-8DE7-0822EFFDD91C}" destId="{5AB30EFB-CE0E-4797-BEF9-65D30CB85E76}" srcOrd="0" destOrd="0" presId="urn:microsoft.com/office/officeart/2005/8/layout/hierarchy1"/>
    <dgm:cxn modelId="{84CCCBB0-9E6B-4A2B-8F9F-294EC1A83106}" type="presParOf" srcId="{5AB30EFB-CE0E-4797-BEF9-65D30CB85E76}" destId="{0DDEB25B-4640-426E-9E26-8972437FD423}" srcOrd="0" destOrd="0" presId="urn:microsoft.com/office/officeart/2005/8/layout/hierarchy1"/>
    <dgm:cxn modelId="{84DB6733-4840-439A-81FA-616148C95A3B}" type="presParOf" srcId="{5AB30EFB-CE0E-4797-BEF9-65D30CB85E76}" destId="{65806A60-3CEB-4742-9F00-AB289FCA304B}" srcOrd="1" destOrd="0" presId="urn:microsoft.com/office/officeart/2005/8/layout/hierarchy1"/>
    <dgm:cxn modelId="{FB3C3AAA-33AD-4F1E-AF4E-04B561C7EF36}" type="presParOf" srcId="{4168C411-BDF5-4928-8DE7-0822EFFDD91C}" destId="{E80CCDAB-66D2-488F-BA0E-CF0FCFF99C6E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31D2AC7-8B85-461B-89CD-636FF5A52201}" type="doc">
      <dgm:prSet loTypeId="urn:microsoft.com/office/officeart/2005/8/layout/radial5" loCatId="cycle" qsTypeId="urn:microsoft.com/office/officeart/2005/8/quickstyle/3d3" qsCatId="3D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A954281A-4225-4B57-8C96-DA3262E2E8C6}">
      <dgm:prSet phldrT="[Текст]" custT="1"/>
      <dgm:spPr/>
      <dgm:t>
        <a:bodyPr/>
        <a:lstStyle/>
        <a:p>
          <a:r>
            <a:rPr lang="ru-RU" sz="1200" b="1" dirty="0" smtClean="0"/>
            <a:t>Двоичный алфавит</a:t>
          </a:r>
          <a:endParaRPr lang="ru-RU" sz="1200" b="1" dirty="0"/>
        </a:p>
      </dgm:t>
    </dgm:pt>
    <dgm:pt modelId="{465F6498-B566-4C15-AEB3-F4C6CE543A15}" type="parTrans" cxnId="{18FF10EC-F002-4BC9-8145-39CA85AB14B9}">
      <dgm:prSet/>
      <dgm:spPr/>
      <dgm:t>
        <a:bodyPr/>
        <a:lstStyle/>
        <a:p>
          <a:endParaRPr lang="ru-RU"/>
        </a:p>
      </dgm:t>
    </dgm:pt>
    <dgm:pt modelId="{F8F9C156-EFF6-42AD-B917-6489CFE97F72}" type="sibTrans" cxnId="{18FF10EC-F002-4BC9-8145-39CA85AB14B9}">
      <dgm:prSet/>
      <dgm:spPr/>
      <dgm:t>
        <a:bodyPr/>
        <a:lstStyle/>
        <a:p>
          <a:endParaRPr lang="ru-RU"/>
        </a:p>
      </dgm:t>
    </dgm:pt>
    <dgm:pt modelId="{1B53F1F4-C036-4A30-AACA-AD6DDA7C5E84}">
      <dgm:prSet phldrT="[Текст]" custT="1"/>
      <dgm:spPr/>
      <dgm:t>
        <a:bodyPr/>
        <a:lstStyle/>
        <a:p>
          <a:r>
            <a:rPr lang="ru-RU" sz="1600" dirty="0" smtClean="0"/>
            <a:t>1 / 0</a:t>
          </a:r>
          <a:endParaRPr lang="ru-RU" sz="1600" dirty="0"/>
        </a:p>
      </dgm:t>
    </dgm:pt>
    <dgm:pt modelId="{AB17A802-AE38-4CFB-BDDE-752678FDADCE}" type="parTrans" cxnId="{1E5F931C-36C6-47E4-A564-A260529BB31F}">
      <dgm:prSet/>
      <dgm:spPr/>
      <dgm:t>
        <a:bodyPr/>
        <a:lstStyle/>
        <a:p>
          <a:endParaRPr lang="ru-RU"/>
        </a:p>
      </dgm:t>
    </dgm:pt>
    <dgm:pt modelId="{F1765CD3-2C56-40E2-999D-4038FB1344B3}" type="sibTrans" cxnId="{1E5F931C-36C6-47E4-A564-A260529BB31F}">
      <dgm:prSet/>
      <dgm:spPr/>
      <dgm:t>
        <a:bodyPr/>
        <a:lstStyle/>
        <a:p>
          <a:endParaRPr lang="ru-RU"/>
        </a:p>
      </dgm:t>
    </dgm:pt>
    <dgm:pt modelId="{080321FD-7052-46C3-9887-AF2A59A5FE97}">
      <dgm:prSet phldrT="[Текст]" custT="1"/>
      <dgm:spPr/>
      <dgm:t>
        <a:bodyPr/>
        <a:lstStyle/>
        <a:p>
          <a:r>
            <a:rPr lang="ru-RU" sz="1600" dirty="0" smtClean="0"/>
            <a:t>Истина / ложь</a:t>
          </a:r>
          <a:endParaRPr lang="ru-RU" sz="1600" dirty="0"/>
        </a:p>
      </dgm:t>
    </dgm:pt>
    <dgm:pt modelId="{6C0754CF-DE9D-42C2-A331-BFC6A84C7AA1}" type="parTrans" cxnId="{BD7381C1-4341-4FAF-9AB1-E08E8AB7C257}">
      <dgm:prSet/>
      <dgm:spPr/>
      <dgm:t>
        <a:bodyPr/>
        <a:lstStyle/>
        <a:p>
          <a:endParaRPr lang="ru-RU"/>
        </a:p>
      </dgm:t>
    </dgm:pt>
    <dgm:pt modelId="{117E9761-7E80-429D-9576-E723D06187B6}" type="sibTrans" cxnId="{BD7381C1-4341-4FAF-9AB1-E08E8AB7C257}">
      <dgm:prSet/>
      <dgm:spPr/>
      <dgm:t>
        <a:bodyPr/>
        <a:lstStyle/>
        <a:p>
          <a:endParaRPr lang="ru-RU"/>
        </a:p>
      </dgm:t>
    </dgm:pt>
    <dgm:pt modelId="{2FE4BC31-B037-4EA3-946C-57857620B6A9}">
      <dgm:prSet phldrT="[Текст]" custT="1"/>
      <dgm:spPr/>
      <dgm:t>
        <a:bodyPr/>
        <a:lstStyle/>
        <a:p>
          <a:r>
            <a:rPr lang="ru-RU" sz="1600" dirty="0" smtClean="0"/>
            <a:t>Да / нет</a:t>
          </a:r>
          <a:endParaRPr lang="ru-RU" sz="1600" dirty="0"/>
        </a:p>
      </dgm:t>
    </dgm:pt>
    <dgm:pt modelId="{1864AC71-5C59-4AF3-831C-0145D8480A16}" type="parTrans" cxnId="{32266E9D-F825-412A-84EB-87707DF7805D}">
      <dgm:prSet/>
      <dgm:spPr/>
      <dgm:t>
        <a:bodyPr/>
        <a:lstStyle/>
        <a:p>
          <a:endParaRPr lang="ru-RU"/>
        </a:p>
      </dgm:t>
    </dgm:pt>
    <dgm:pt modelId="{2CDB6F27-EA29-4F3E-8C15-F3D629A47381}" type="sibTrans" cxnId="{32266E9D-F825-412A-84EB-87707DF7805D}">
      <dgm:prSet/>
      <dgm:spPr/>
      <dgm:t>
        <a:bodyPr/>
        <a:lstStyle/>
        <a:p>
          <a:endParaRPr lang="ru-RU"/>
        </a:p>
      </dgm:t>
    </dgm:pt>
    <dgm:pt modelId="{D9087257-A975-47B1-BA01-EED2FA5739C8}">
      <dgm:prSet phldrT="[Текст]" custT="1"/>
      <dgm:spPr/>
      <dgm:t>
        <a:bodyPr/>
        <a:lstStyle/>
        <a:p>
          <a:r>
            <a:rPr lang="ru-RU" sz="1600" dirty="0" smtClean="0"/>
            <a:t>А /Б</a:t>
          </a:r>
          <a:endParaRPr lang="ru-RU" sz="1600" dirty="0"/>
        </a:p>
      </dgm:t>
    </dgm:pt>
    <dgm:pt modelId="{E3FC10AB-DF33-4DDB-9A02-79153B01F610}" type="parTrans" cxnId="{04560BF5-4929-4ED1-A886-DCB5C8A20C56}">
      <dgm:prSet/>
      <dgm:spPr/>
      <dgm:t>
        <a:bodyPr/>
        <a:lstStyle/>
        <a:p>
          <a:endParaRPr lang="ru-RU"/>
        </a:p>
      </dgm:t>
    </dgm:pt>
    <dgm:pt modelId="{ECC3B160-7106-4CF1-BC51-546850CAFB69}" type="sibTrans" cxnId="{04560BF5-4929-4ED1-A886-DCB5C8A20C56}">
      <dgm:prSet/>
      <dgm:spPr/>
      <dgm:t>
        <a:bodyPr/>
        <a:lstStyle/>
        <a:p>
          <a:endParaRPr lang="ru-RU"/>
        </a:p>
      </dgm:t>
    </dgm:pt>
    <dgm:pt modelId="{1F2D9720-5621-4409-9265-A8BD97B48FF7}">
      <dgm:prSet phldrT="[Текст]" custT="1"/>
      <dgm:spPr/>
      <dgm:t>
        <a:bodyPr/>
        <a:lstStyle/>
        <a:p>
          <a:r>
            <a:rPr lang="ru-RU" sz="1600" dirty="0" smtClean="0"/>
            <a:t>Хорошо / плохо</a:t>
          </a:r>
          <a:endParaRPr lang="ru-RU" sz="1600" dirty="0"/>
        </a:p>
      </dgm:t>
    </dgm:pt>
    <dgm:pt modelId="{86468BFE-80CE-46D2-AD63-7C8B9EB2116D}" type="parTrans" cxnId="{32CA3541-D62E-45D6-9D1A-E2998C149BDB}">
      <dgm:prSet/>
      <dgm:spPr/>
      <dgm:t>
        <a:bodyPr/>
        <a:lstStyle/>
        <a:p>
          <a:endParaRPr lang="ru-RU"/>
        </a:p>
      </dgm:t>
    </dgm:pt>
    <dgm:pt modelId="{EB37B6B7-AC18-4EE3-8EB7-8D9684B32CD0}" type="sibTrans" cxnId="{32CA3541-D62E-45D6-9D1A-E2998C149BDB}">
      <dgm:prSet/>
      <dgm:spPr/>
      <dgm:t>
        <a:bodyPr/>
        <a:lstStyle/>
        <a:p>
          <a:endParaRPr lang="ru-RU"/>
        </a:p>
      </dgm:t>
    </dgm:pt>
    <dgm:pt modelId="{944DD065-AD9E-4227-9799-90C60CA5537B}">
      <dgm:prSet phldrT="[Текст]" custT="1"/>
      <dgm:spPr/>
      <dgm:t>
        <a:bodyPr/>
        <a:lstStyle/>
        <a:p>
          <a:r>
            <a:rPr lang="ru-RU" sz="1600" dirty="0" smtClean="0"/>
            <a:t>+ / -</a:t>
          </a:r>
          <a:endParaRPr lang="ru-RU" sz="1600" dirty="0"/>
        </a:p>
      </dgm:t>
    </dgm:pt>
    <dgm:pt modelId="{8091AB41-5906-4961-8AA1-7BF1D737A95F}" type="parTrans" cxnId="{F0493CB2-7660-4975-B3AC-0E76AC8ACA4D}">
      <dgm:prSet/>
      <dgm:spPr/>
      <dgm:t>
        <a:bodyPr/>
        <a:lstStyle/>
        <a:p>
          <a:endParaRPr lang="ru-RU"/>
        </a:p>
      </dgm:t>
    </dgm:pt>
    <dgm:pt modelId="{667A6633-86AD-4FD9-9A20-4BD21BA8C73D}" type="sibTrans" cxnId="{F0493CB2-7660-4975-B3AC-0E76AC8ACA4D}">
      <dgm:prSet/>
      <dgm:spPr/>
      <dgm:t>
        <a:bodyPr/>
        <a:lstStyle/>
        <a:p>
          <a:endParaRPr lang="ru-RU"/>
        </a:p>
      </dgm:t>
    </dgm:pt>
    <dgm:pt modelId="{86DAA3D3-1AB3-40CB-8825-2942C8930A00}" type="pres">
      <dgm:prSet presAssocID="{631D2AC7-8B85-461B-89CD-636FF5A52201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5365535-F2A7-4C84-BE86-220E3DE99A33}" type="pres">
      <dgm:prSet presAssocID="{A954281A-4225-4B57-8C96-DA3262E2E8C6}" presName="centerShape" presStyleLbl="node0" presStyleIdx="0" presStyleCnt="1"/>
      <dgm:spPr/>
      <dgm:t>
        <a:bodyPr/>
        <a:lstStyle/>
        <a:p>
          <a:endParaRPr lang="ru-RU"/>
        </a:p>
      </dgm:t>
    </dgm:pt>
    <dgm:pt modelId="{85E1FA4B-1685-49D9-B1F2-E35C718775DC}" type="pres">
      <dgm:prSet presAssocID="{AB17A802-AE38-4CFB-BDDE-752678FDADCE}" presName="parTrans" presStyleLbl="sibTrans2D1" presStyleIdx="0" presStyleCnt="6"/>
      <dgm:spPr/>
      <dgm:t>
        <a:bodyPr/>
        <a:lstStyle/>
        <a:p>
          <a:endParaRPr lang="ru-RU"/>
        </a:p>
      </dgm:t>
    </dgm:pt>
    <dgm:pt modelId="{60945C23-024C-4260-8B3C-CADE32A2C43D}" type="pres">
      <dgm:prSet presAssocID="{AB17A802-AE38-4CFB-BDDE-752678FDADCE}" presName="connectorText" presStyleLbl="sibTrans2D1" presStyleIdx="0" presStyleCnt="6"/>
      <dgm:spPr/>
      <dgm:t>
        <a:bodyPr/>
        <a:lstStyle/>
        <a:p>
          <a:endParaRPr lang="ru-RU"/>
        </a:p>
      </dgm:t>
    </dgm:pt>
    <dgm:pt modelId="{70530BB6-EF82-498B-8C8E-E15AE8F7EFDC}" type="pres">
      <dgm:prSet presAssocID="{1B53F1F4-C036-4A30-AACA-AD6DDA7C5E84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94E06A7-3DB9-4151-B340-CC49DA87119A}" type="pres">
      <dgm:prSet presAssocID="{6C0754CF-DE9D-42C2-A331-BFC6A84C7AA1}" presName="parTrans" presStyleLbl="sibTrans2D1" presStyleIdx="1" presStyleCnt="6"/>
      <dgm:spPr/>
      <dgm:t>
        <a:bodyPr/>
        <a:lstStyle/>
        <a:p>
          <a:endParaRPr lang="ru-RU"/>
        </a:p>
      </dgm:t>
    </dgm:pt>
    <dgm:pt modelId="{C383C71A-33ED-45A9-BB7C-A140352C16D4}" type="pres">
      <dgm:prSet presAssocID="{6C0754CF-DE9D-42C2-A331-BFC6A84C7AA1}" presName="connectorText" presStyleLbl="sibTrans2D1" presStyleIdx="1" presStyleCnt="6"/>
      <dgm:spPr/>
      <dgm:t>
        <a:bodyPr/>
        <a:lstStyle/>
        <a:p>
          <a:endParaRPr lang="ru-RU"/>
        </a:p>
      </dgm:t>
    </dgm:pt>
    <dgm:pt modelId="{3A780F42-B35B-43C4-8BA7-437FC33FB936}" type="pres">
      <dgm:prSet presAssocID="{080321FD-7052-46C3-9887-AF2A59A5FE97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E13B1D6-47D3-46C1-863D-614C4B634BAF}" type="pres">
      <dgm:prSet presAssocID="{1864AC71-5C59-4AF3-831C-0145D8480A16}" presName="parTrans" presStyleLbl="sibTrans2D1" presStyleIdx="2" presStyleCnt="6"/>
      <dgm:spPr/>
      <dgm:t>
        <a:bodyPr/>
        <a:lstStyle/>
        <a:p>
          <a:endParaRPr lang="ru-RU"/>
        </a:p>
      </dgm:t>
    </dgm:pt>
    <dgm:pt modelId="{4FC8FD89-7F25-4E86-B918-1C4D45203A2B}" type="pres">
      <dgm:prSet presAssocID="{1864AC71-5C59-4AF3-831C-0145D8480A16}" presName="connectorText" presStyleLbl="sibTrans2D1" presStyleIdx="2" presStyleCnt="6"/>
      <dgm:spPr/>
      <dgm:t>
        <a:bodyPr/>
        <a:lstStyle/>
        <a:p>
          <a:endParaRPr lang="ru-RU"/>
        </a:p>
      </dgm:t>
    </dgm:pt>
    <dgm:pt modelId="{ED794248-9CA8-411A-A3C1-E8990E6FF953}" type="pres">
      <dgm:prSet presAssocID="{2FE4BC31-B037-4EA3-946C-57857620B6A9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A334FB1-408E-4B12-A6B4-B4700881AF92}" type="pres">
      <dgm:prSet presAssocID="{E3FC10AB-DF33-4DDB-9A02-79153B01F610}" presName="parTrans" presStyleLbl="sibTrans2D1" presStyleIdx="3" presStyleCnt="6"/>
      <dgm:spPr/>
      <dgm:t>
        <a:bodyPr/>
        <a:lstStyle/>
        <a:p>
          <a:endParaRPr lang="ru-RU"/>
        </a:p>
      </dgm:t>
    </dgm:pt>
    <dgm:pt modelId="{89A1E6DF-DC2C-434E-8A66-6EE61E9AD7D5}" type="pres">
      <dgm:prSet presAssocID="{E3FC10AB-DF33-4DDB-9A02-79153B01F610}" presName="connectorText" presStyleLbl="sibTrans2D1" presStyleIdx="3" presStyleCnt="6"/>
      <dgm:spPr/>
      <dgm:t>
        <a:bodyPr/>
        <a:lstStyle/>
        <a:p>
          <a:endParaRPr lang="ru-RU"/>
        </a:p>
      </dgm:t>
    </dgm:pt>
    <dgm:pt modelId="{A0D51B19-4EA0-49E1-A942-0BFBE014AFAD}" type="pres">
      <dgm:prSet presAssocID="{D9087257-A975-47B1-BA01-EED2FA5739C8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B44C746-6D43-476D-BDC6-0DF966CDA32F}" type="pres">
      <dgm:prSet presAssocID="{86468BFE-80CE-46D2-AD63-7C8B9EB2116D}" presName="parTrans" presStyleLbl="sibTrans2D1" presStyleIdx="4" presStyleCnt="6"/>
      <dgm:spPr/>
      <dgm:t>
        <a:bodyPr/>
        <a:lstStyle/>
        <a:p>
          <a:endParaRPr lang="ru-RU"/>
        </a:p>
      </dgm:t>
    </dgm:pt>
    <dgm:pt modelId="{40F41F5A-3D89-4790-9194-3EE3F9C8643B}" type="pres">
      <dgm:prSet presAssocID="{86468BFE-80CE-46D2-AD63-7C8B9EB2116D}" presName="connectorText" presStyleLbl="sibTrans2D1" presStyleIdx="4" presStyleCnt="6"/>
      <dgm:spPr/>
      <dgm:t>
        <a:bodyPr/>
        <a:lstStyle/>
        <a:p>
          <a:endParaRPr lang="ru-RU"/>
        </a:p>
      </dgm:t>
    </dgm:pt>
    <dgm:pt modelId="{63164582-7279-4C27-A704-D09165B91781}" type="pres">
      <dgm:prSet presAssocID="{1F2D9720-5621-4409-9265-A8BD97B48FF7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0DCDB7F-A906-43A1-82DD-E816C5D93AC0}" type="pres">
      <dgm:prSet presAssocID="{8091AB41-5906-4961-8AA1-7BF1D737A95F}" presName="parTrans" presStyleLbl="sibTrans2D1" presStyleIdx="5" presStyleCnt="6"/>
      <dgm:spPr/>
      <dgm:t>
        <a:bodyPr/>
        <a:lstStyle/>
        <a:p>
          <a:endParaRPr lang="ru-RU"/>
        </a:p>
      </dgm:t>
    </dgm:pt>
    <dgm:pt modelId="{B8EC0E34-DC55-4CAC-B932-1C3892CC3847}" type="pres">
      <dgm:prSet presAssocID="{8091AB41-5906-4961-8AA1-7BF1D737A95F}" presName="connectorText" presStyleLbl="sibTrans2D1" presStyleIdx="5" presStyleCnt="6"/>
      <dgm:spPr/>
      <dgm:t>
        <a:bodyPr/>
        <a:lstStyle/>
        <a:p>
          <a:endParaRPr lang="ru-RU"/>
        </a:p>
      </dgm:t>
    </dgm:pt>
    <dgm:pt modelId="{EFBEA84A-2EDC-4AFC-97E7-F0E42240678D}" type="pres">
      <dgm:prSet presAssocID="{944DD065-AD9E-4227-9799-90C60CA5537B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4560BF5-4929-4ED1-A886-DCB5C8A20C56}" srcId="{A954281A-4225-4B57-8C96-DA3262E2E8C6}" destId="{D9087257-A975-47B1-BA01-EED2FA5739C8}" srcOrd="3" destOrd="0" parTransId="{E3FC10AB-DF33-4DDB-9A02-79153B01F610}" sibTransId="{ECC3B160-7106-4CF1-BC51-546850CAFB69}"/>
    <dgm:cxn modelId="{6918A566-BDA5-432E-A415-43625119B5A9}" type="presOf" srcId="{86468BFE-80CE-46D2-AD63-7C8B9EB2116D}" destId="{40F41F5A-3D89-4790-9194-3EE3F9C8643B}" srcOrd="1" destOrd="0" presId="urn:microsoft.com/office/officeart/2005/8/layout/radial5"/>
    <dgm:cxn modelId="{BEC9D954-7846-4815-B6E0-5A58950D744F}" type="presOf" srcId="{1864AC71-5C59-4AF3-831C-0145D8480A16}" destId="{6E13B1D6-47D3-46C1-863D-614C4B634BAF}" srcOrd="0" destOrd="0" presId="urn:microsoft.com/office/officeart/2005/8/layout/radial5"/>
    <dgm:cxn modelId="{FF9EA57E-D66D-40F6-9753-89484CCD42FB}" type="presOf" srcId="{6C0754CF-DE9D-42C2-A331-BFC6A84C7AA1}" destId="{C383C71A-33ED-45A9-BB7C-A140352C16D4}" srcOrd="1" destOrd="0" presId="urn:microsoft.com/office/officeart/2005/8/layout/radial5"/>
    <dgm:cxn modelId="{845BC8CB-E8CC-4013-96A4-ED64A66C8740}" type="presOf" srcId="{8091AB41-5906-4961-8AA1-7BF1D737A95F}" destId="{B8EC0E34-DC55-4CAC-B932-1C3892CC3847}" srcOrd="1" destOrd="0" presId="urn:microsoft.com/office/officeart/2005/8/layout/radial5"/>
    <dgm:cxn modelId="{5C5006C7-D6F4-4D56-BB13-4CA3447780B9}" type="presOf" srcId="{AB17A802-AE38-4CFB-BDDE-752678FDADCE}" destId="{60945C23-024C-4260-8B3C-CADE32A2C43D}" srcOrd="1" destOrd="0" presId="urn:microsoft.com/office/officeart/2005/8/layout/radial5"/>
    <dgm:cxn modelId="{32266E9D-F825-412A-84EB-87707DF7805D}" srcId="{A954281A-4225-4B57-8C96-DA3262E2E8C6}" destId="{2FE4BC31-B037-4EA3-946C-57857620B6A9}" srcOrd="2" destOrd="0" parTransId="{1864AC71-5C59-4AF3-831C-0145D8480A16}" sibTransId="{2CDB6F27-EA29-4F3E-8C15-F3D629A47381}"/>
    <dgm:cxn modelId="{916B26E5-E151-47B1-8648-A2914776D6F9}" type="presOf" srcId="{631D2AC7-8B85-461B-89CD-636FF5A52201}" destId="{86DAA3D3-1AB3-40CB-8825-2942C8930A00}" srcOrd="0" destOrd="0" presId="urn:microsoft.com/office/officeart/2005/8/layout/radial5"/>
    <dgm:cxn modelId="{9D466814-414E-4F85-A1D3-54D427FF2568}" type="presOf" srcId="{86468BFE-80CE-46D2-AD63-7C8B9EB2116D}" destId="{6B44C746-6D43-476D-BDC6-0DF966CDA32F}" srcOrd="0" destOrd="0" presId="urn:microsoft.com/office/officeart/2005/8/layout/radial5"/>
    <dgm:cxn modelId="{82681469-A3F3-4DCA-BE31-7871F654A789}" type="presOf" srcId="{6C0754CF-DE9D-42C2-A331-BFC6A84C7AA1}" destId="{194E06A7-3DB9-4151-B340-CC49DA87119A}" srcOrd="0" destOrd="0" presId="urn:microsoft.com/office/officeart/2005/8/layout/radial5"/>
    <dgm:cxn modelId="{69B56931-2F85-48C0-B2F3-4FBE6036620D}" type="presOf" srcId="{1864AC71-5C59-4AF3-831C-0145D8480A16}" destId="{4FC8FD89-7F25-4E86-B918-1C4D45203A2B}" srcOrd="1" destOrd="0" presId="urn:microsoft.com/office/officeart/2005/8/layout/radial5"/>
    <dgm:cxn modelId="{7FE40B1F-8C53-4111-AE49-E693EE419473}" type="presOf" srcId="{AB17A802-AE38-4CFB-BDDE-752678FDADCE}" destId="{85E1FA4B-1685-49D9-B1F2-E35C718775DC}" srcOrd="0" destOrd="0" presId="urn:microsoft.com/office/officeart/2005/8/layout/radial5"/>
    <dgm:cxn modelId="{C60AD9D0-E01E-4C3B-87B3-7DC988541679}" type="presOf" srcId="{1F2D9720-5621-4409-9265-A8BD97B48FF7}" destId="{63164582-7279-4C27-A704-D09165B91781}" srcOrd="0" destOrd="0" presId="urn:microsoft.com/office/officeart/2005/8/layout/radial5"/>
    <dgm:cxn modelId="{48092CC5-5394-46FC-9B2A-1A407B22E1E0}" type="presOf" srcId="{E3FC10AB-DF33-4DDB-9A02-79153B01F610}" destId="{BA334FB1-408E-4B12-A6B4-B4700881AF92}" srcOrd="0" destOrd="0" presId="urn:microsoft.com/office/officeart/2005/8/layout/radial5"/>
    <dgm:cxn modelId="{BD7381C1-4341-4FAF-9AB1-E08E8AB7C257}" srcId="{A954281A-4225-4B57-8C96-DA3262E2E8C6}" destId="{080321FD-7052-46C3-9887-AF2A59A5FE97}" srcOrd="1" destOrd="0" parTransId="{6C0754CF-DE9D-42C2-A331-BFC6A84C7AA1}" sibTransId="{117E9761-7E80-429D-9576-E723D06187B6}"/>
    <dgm:cxn modelId="{1E5F931C-36C6-47E4-A564-A260529BB31F}" srcId="{A954281A-4225-4B57-8C96-DA3262E2E8C6}" destId="{1B53F1F4-C036-4A30-AACA-AD6DDA7C5E84}" srcOrd="0" destOrd="0" parTransId="{AB17A802-AE38-4CFB-BDDE-752678FDADCE}" sibTransId="{F1765CD3-2C56-40E2-999D-4038FB1344B3}"/>
    <dgm:cxn modelId="{38DAD63E-7777-460A-92D6-C89AAAB64E2E}" type="presOf" srcId="{A954281A-4225-4B57-8C96-DA3262E2E8C6}" destId="{45365535-F2A7-4C84-BE86-220E3DE99A33}" srcOrd="0" destOrd="0" presId="urn:microsoft.com/office/officeart/2005/8/layout/radial5"/>
    <dgm:cxn modelId="{1D563286-57F4-459F-93B4-2124051FCDC8}" type="presOf" srcId="{1B53F1F4-C036-4A30-AACA-AD6DDA7C5E84}" destId="{70530BB6-EF82-498B-8C8E-E15AE8F7EFDC}" srcOrd="0" destOrd="0" presId="urn:microsoft.com/office/officeart/2005/8/layout/radial5"/>
    <dgm:cxn modelId="{62C066AB-6F3C-4B83-9EE2-FE431F06D097}" type="presOf" srcId="{080321FD-7052-46C3-9887-AF2A59A5FE97}" destId="{3A780F42-B35B-43C4-8BA7-437FC33FB936}" srcOrd="0" destOrd="0" presId="urn:microsoft.com/office/officeart/2005/8/layout/radial5"/>
    <dgm:cxn modelId="{F4D8899B-960E-4872-A5E6-DEB274B48F25}" type="presOf" srcId="{E3FC10AB-DF33-4DDB-9A02-79153B01F610}" destId="{89A1E6DF-DC2C-434E-8A66-6EE61E9AD7D5}" srcOrd="1" destOrd="0" presId="urn:microsoft.com/office/officeart/2005/8/layout/radial5"/>
    <dgm:cxn modelId="{56A47396-4117-4443-AA61-5626470A7AA4}" type="presOf" srcId="{2FE4BC31-B037-4EA3-946C-57857620B6A9}" destId="{ED794248-9CA8-411A-A3C1-E8990E6FF953}" srcOrd="0" destOrd="0" presId="urn:microsoft.com/office/officeart/2005/8/layout/radial5"/>
    <dgm:cxn modelId="{F0493CB2-7660-4975-B3AC-0E76AC8ACA4D}" srcId="{A954281A-4225-4B57-8C96-DA3262E2E8C6}" destId="{944DD065-AD9E-4227-9799-90C60CA5537B}" srcOrd="5" destOrd="0" parTransId="{8091AB41-5906-4961-8AA1-7BF1D737A95F}" sibTransId="{667A6633-86AD-4FD9-9A20-4BD21BA8C73D}"/>
    <dgm:cxn modelId="{A5FC4945-AF33-433A-AFA2-6A4562BB1460}" type="presOf" srcId="{D9087257-A975-47B1-BA01-EED2FA5739C8}" destId="{A0D51B19-4EA0-49E1-A942-0BFBE014AFAD}" srcOrd="0" destOrd="0" presId="urn:microsoft.com/office/officeart/2005/8/layout/radial5"/>
    <dgm:cxn modelId="{32CA3541-D62E-45D6-9D1A-E2998C149BDB}" srcId="{A954281A-4225-4B57-8C96-DA3262E2E8C6}" destId="{1F2D9720-5621-4409-9265-A8BD97B48FF7}" srcOrd="4" destOrd="0" parTransId="{86468BFE-80CE-46D2-AD63-7C8B9EB2116D}" sibTransId="{EB37B6B7-AC18-4EE3-8EB7-8D9684B32CD0}"/>
    <dgm:cxn modelId="{18FF10EC-F002-4BC9-8145-39CA85AB14B9}" srcId="{631D2AC7-8B85-461B-89CD-636FF5A52201}" destId="{A954281A-4225-4B57-8C96-DA3262E2E8C6}" srcOrd="0" destOrd="0" parTransId="{465F6498-B566-4C15-AEB3-F4C6CE543A15}" sibTransId="{F8F9C156-EFF6-42AD-B917-6489CFE97F72}"/>
    <dgm:cxn modelId="{9E593BEA-000A-405F-8181-4908F9E20E92}" type="presOf" srcId="{944DD065-AD9E-4227-9799-90C60CA5537B}" destId="{EFBEA84A-2EDC-4AFC-97E7-F0E42240678D}" srcOrd="0" destOrd="0" presId="urn:microsoft.com/office/officeart/2005/8/layout/radial5"/>
    <dgm:cxn modelId="{C90C3FCF-F4A2-4F8F-BD90-B08E5A989D65}" type="presOf" srcId="{8091AB41-5906-4961-8AA1-7BF1D737A95F}" destId="{E0DCDB7F-A906-43A1-82DD-E816C5D93AC0}" srcOrd="0" destOrd="0" presId="urn:microsoft.com/office/officeart/2005/8/layout/radial5"/>
    <dgm:cxn modelId="{1B9373CA-0B9C-4769-869B-CF99A45D77B6}" type="presParOf" srcId="{86DAA3D3-1AB3-40CB-8825-2942C8930A00}" destId="{45365535-F2A7-4C84-BE86-220E3DE99A33}" srcOrd="0" destOrd="0" presId="urn:microsoft.com/office/officeart/2005/8/layout/radial5"/>
    <dgm:cxn modelId="{A1BBF460-504F-4B37-8C5E-D5D300481230}" type="presParOf" srcId="{86DAA3D3-1AB3-40CB-8825-2942C8930A00}" destId="{85E1FA4B-1685-49D9-B1F2-E35C718775DC}" srcOrd="1" destOrd="0" presId="urn:microsoft.com/office/officeart/2005/8/layout/radial5"/>
    <dgm:cxn modelId="{D1468BDF-4763-46FA-98AF-D202DBF08DE9}" type="presParOf" srcId="{85E1FA4B-1685-49D9-B1F2-E35C718775DC}" destId="{60945C23-024C-4260-8B3C-CADE32A2C43D}" srcOrd="0" destOrd="0" presId="urn:microsoft.com/office/officeart/2005/8/layout/radial5"/>
    <dgm:cxn modelId="{F566CC20-834D-4398-94DA-7EB9E0152600}" type="presParOf" srcId="{86DAA3D3-1AB3-40CB-8825-2942C8930A00}" destId="{70530BB6-EF82-498B-8C8E-E15AE8F7EFDC}" srcOrd="2" destOrd="0" presId="urn:microsoft.com/office/officeart/2005/8/layout/radial5"/>
    <dgm:cxn modelId="{EE8C9E33-85E5-43E3-8EB7-BCE8D4D4A1F0}" type="presParOf" srcId="{86DAA3D3-1AB3-40CB-8825-2942C8930A00}" destId="{194E06A7-3DB9-4151-B340-CC49DA87119A}" srcOrd="3" destOrd="0" presId="urn:microsoft.com/office/officeart/2005/8/layout/radial5"/>
    <dgm:cxn modelId="{0C2560CA-B3CB-47D8-81DF-5F896877BFD1}" type="presParOf" srcId="{194E06A7-3DB9-4151-B340-CC49DA87119A}" destId="{C383C71A-33ED-45A9-BB7C-A140352C16D4}" srcOrd="0" destOrd="0" presId="urn:microsoft.com/office/officeart/2005/8/layout/radial5"/>
    <dgm:cxn modelId="{26B9AF55-51F5-4165-95A5-E7D59ABA3788}" type="presParOf" srcId="{86DAA3D3-1AB3-40CB-8825-2942C8930A00}" destId="{3A780F42-B35B-43C4-8BA7-437FC33FB936}" srcOrd="4" destOrd="0" presId="urn:microsoft.com/office/officeart/2005/8/layout/radial5"/>
    <dgm:cxn modelId="{E40035F3-80C5-41C3-BF82-BDD3E1F133F9}" type="presParOf" srcId="{86DAA3D3-1AB3-40CB-8825-2942C8930A00}" destId="{6E13B1D6-47D3-46C1-863D-614C4B634BAF}" srcOrd="5" destOrd="0" presId="urn:microsoft.com/office/officeart/2005/8/layout/radial5"/>
    <dgm:cxn modelId="{EABD5AE2-8619-4FFD-8BA4-15621F707EAF}" type="presParOf" srcId="{6E13B1D6-47D3-46C1-863D-614C4B634BAF}" destId="{4FC8FD89-7F25-4E86-B918-1C4D45203A2B}" srcOrd="0" destOrd="0" presId="urn:microsoft.com/office/officeart/2005/8/layout/radial5"/>
    <dgm:cxn modelId="{39FFEC60-261A-47D8-B352-CB4984E48E40}" type="presParOf" srcId="{86DAA3D3-1AB3-40CB-8825-2942C8930A00}" destId="{ED794248-9CA8-411A-A3C1-E8990E6FF953}" srcOrd="6" destOrd="0" presId="urn:microsoft.com/office/officeart/2005/8/layout/radial5"/>
    <dgm:cxn modelId="{A9AD41B3-E3B9-4611-8D63-D9BA8424563C}" type="presParOf" srcId="{86DAA3D3-1AB3-40CB-8825-2942C8930A00}" destId="{BA334FB1-408E-4B12-A6B4-B4700881AF92}" srcOrd="7" destOrd="0" presId="urn:microsoft.com/office/officeart/2005/8/layout/radial5"/>
    <dgm:cxn modelId="{EBF4E280-BD25-4505-9DFD-B5208B60B0C2}" type="presParOf" srcId="{BA334FB1-408E-4B12-A6B4-B4700881AF92}" destId="{89A1E6DF-DC2C-434E-8A66-6EE61E9AD7D5}" srcOrd="0" destOrd="0" presId="urn:microsoft.com/office/officeart/2005/8/layout/radial5"/>
    <dgm:cxn modelId="{C4E8E018-F36B-4B0C-8133-13B970911D4E}" type="presParOf" srcId="{86DAA3D3-1AB3-40CB-8825-2942C8930A00}" destId="{A0D51B19-4EA0-49E1-A942-0BFBE014AFAD}" srcOrd="8" destOrd="0" presId="urn:microsoft.com/office/officeart/2005/8/layout/radial5"/>
    <dgm:cxn modelId="{087A5D57-EAA3-4AD5-88A5-AAF8B6736231}" type="presParOf" srcId="{86DAA3D3-1AB3-40CB-8825-2942C8930A00}" destId="{6B44C746-6D43-476D-BDC6-0DF966CDA32F}" srcOrd="9" destOrd="0" presId="urn:microsoft.com/office/officeart/2005/8/layout/radial5"/>
    <dgm:cxn modelId="{273E6F77-8DE0-4232-94E4-60DABAF2338A}" type="presParOf" srcId="{6B44C746-6D43-476D-BDC6-0DF966CDA32F}" destId="{40F41F5A-3D89-4790-9194-3EE3F9C8643B}" srcOrd="0" destOrd="0" presId="urn:microsoft.com/office/officeart/2005/8/layout/radial5"/>
    <dgm:cxn modelId="{3546874C-73A8-4AB9-A373-76B4C266B744}" type="presParOf" srcId="{86DAA3D3-1AB3-40CB-8825-2942C8930A00}" destId="{63164582-7279-4C27-A704-D09165B91781}" srcOrd="10" destOrd="0" presId="urn:microsoft.com/office/officeart/2005/8/layout/radial5"/>
    <dgm:cxn modelId="{BDD0C49C-17D4-4C99-8A17-0475AAAB1557}" type="presParOf" srcId="{86DAA3D3-1AB3-40CB-8825-2942C8930A00}" destId="{E0DCDB7F-A906-43A1-82DD-E816C5D93AC0}" srcOrd="11" destOrd="0" presId="urn:microsoft.com/office/officeart/2005/8/layout/radial5"/>
    <dgm:cxn modelId="{89EB2669-5526-4885-AAFD-23208364988E}" type="presParOf" srcId="{E0DCDB7F-A906-43A1-82DD-E816C5D93AC0}" destId="{B8EC0E34-DC55-4CAC-B932-1C3892CC3847}" srcOrd="0" destOrd="0" presId="urn:microsoft.com/office/officeart/2005/8/layout/radial5"/>
    <dgm:cxn modelId="{8572C1CC-C7E6-4793-96BA-3B27705362E4}" type="presParOf" srcId="{86DAA3D3-1AB3-40CB-8825-2942C8930A00}" destId="{EFBEA84A-2EDC-4AFC-97E7-F0E42240678D}" srcOrd="12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5D86531-20FC-46AD-8196-ED06ADC99AB3}" type="doc">
      <dgm:prSet loTypeId="urn:microsoft.com/office/officeart/2005/8/layout/process1" loCatId="process" qsTypeId="urn:microsoft.com/office/officeart/2005/8/quickstyle/3d3" qsCatId="3D" csTypeId="urn:microsoft.com/office/officeart/2005/8/colors/colorful1#2" csCatId="colorful" phldr="1"/>
      <dgm:spPr/>
    </dgm:pt>
    <dgm:pt modelId="{56338A97-7CFB-43B2-AF73-ED46976E6E58}">
      <dgm:prSet phldrT="[Текст]"/>
      <dgm:spPr/>
      <dgm:t>
        <a:bodyPr/>
        <a:lstStyle/>
        <a:p>
          <a:r>
            <a:rPr lang="ru-RU" dirty="0" smtClean="0"/>
            <a:t>Символ</a:t>
          </a:r>
          <a:endParaRPr lang="ru-RU" dirty="0"/>
        </a:p>
      </dgm:t>
    </dgm:pt>
    <dgm:pt modelId="{B54A4CB0-9748-444A-B5B3-382FD50F5AC6}" type="parTrans" cxnId="{FBE55A56-3C0B-4822-9826-E80FEC778915}">
      <dgm:prSet/>
      <dgm:spPr/>
      <dgm:t>
        <a:bodyPr/>
        <a:lstStyle/>
        <a:p>
          <a:endParaRPr lang="ru-RU"/>
        </a:p>
      </dgm:t>
    </dgm:pt>
    <dgm:pt modelId="{B592490C-8CA6-4BB0-91D2-4570643F2691}" type="sibTrans" cxnId="{FBE55A56-3C0B-4822-9826-E80FEC778915}">
      <dgm:prSet/>
      <dgm:spPr/>
      <dgm:t>
        <a:bodyPr/>
        <a:lstStyle/>
        <a:p>
          <a:endParaRPr lang="ru-RU"/>
        </a:p>
      </dgm:t>
    </dgm:pt>
    <dgm:pt modelId="{7457D32F-E45C-4902-B4B5-3047F7830DB6}">
      <dgm:prSet phldrT="[Текст]"/>
      <dgm:spPr/>
      <dgm:t>
        <a:bodyPr/>
        <a:lstStyle/>
        <a:p>
          <a:r>
            <a:rPr lang="ru-RU" dirty="0" smtClean="0"/>
            <a:t>Порядковый номер</a:t>
          </a:r>
          <a:endParaRPr lang="ru-RU" dirty="0"/>
        </a:p>
      </dgm:t>
    </dgm:pt>
    <dgm:pt modelId="{58F45802-DCED-4D2E-A046-FDED205C266A}" type="parTrans" cxnId="{A886BAF0-E6E2-46EA-8EC0-399753A981E2}">
      <dgm:prSet/>
      <dgm:spPr/>
      <dgm:t>
        <a:bodyPr/>
        <a:lstStyle/>
        <a:p>
          <a:endParaRPr lang="ru-RU"/>
        </a:p>
      </dgm:t>
    </dgm:pt>
    <dgm:pt modelId="{AEEDFAFA-4EF2-4B8B-8E02-5C7C027883A6}" type="sibTrans" cxnId="{A886BAF0-E6E2-46EA-8EC0-399753A981E2}">
      <dgm:prSet/>
      <dgm:spPr/>
      <dgm:t>
        <a:bodyPr/>
        <a:lstStyle/>
        <a:p>
          <a:endParaRPr lang="ru-RU"/>
        </a:p>
      </dgm:t>
    </dgm:pt>
    <dgm:pt modelId="{D87BF2B9-B89F-4E60-B56C-B3C84B37170C}">
      <dgm:prSet phldrT="[Текст]"/>
      <dgm:spPr/>
      <dgm:t>
        <a:bodyPr/>
        <a:lstStyle/>
        <a:p>
          <a:r>
            <a:rPr lang="ru-RU" dirty="0" smtClean="0"/>
            <a:t>Двоичный код</a:t>
          </a:r>
          <a:endParaRPr lang="ru-RU" dirty="0"/>
        </a:p>
      </dgm:t>
    </dgm:pt>
    <dgm:pt modelId="{82F41DC2-6402-40C9-B5D1-7F262CB29872}" type="parTrans" cxnId="{56FD8C99-D748-4C4C-ACC4-DFB56189A1B7}">
      <dgm:prSet/>
      <dgm:spPr/>
      <dgm:t>
        <a:bodyPr/>
        <a:lstStyle/>
        <a:p>
          <a:endParaRPr lang="ru-RU"/>
        </a:p>
      </dgm:t>
    </dgm:pt>
    <dgm:pt modelId="{464D9D0E-E15C-4BEB-9F20-7F572E3C6ED1}" type="sibTrans" cxnId="{56FD8C99-D748-4C4C-ACC4-DFB56189A1B7}">
      <dgm:prSet/>
      <dgm:spPr/>
      <dgm:t>
        <a:bodyPr/>
        <a:lstStyle/>
        <a:p>
          <a:endParaRPr lang="ru-RU"/>
        </a:p>
      </dgm:t>
    </dgm:pt>
    <dgm:pt modelId="{8E135F32-69BE-4A92-9392-997933175B50}" type="pres">
      <dgm:prSet presAssocID="{C5D86531-20FC-46AD-8196-ED06ADC99AB3}" presName="Name0" presStyleCnt="0">
        <dgm:presLayoutVars>
          <dgm:dir/>
          <dgm:resizeHandles val="exact"/>
        </dgm:presLayoutVars>
      </dgm:prSet>
      <dgm:spPr/>
    </dgm:pt>
    <dgm:pt modelId="{C4F8CDD8-1154-4CCB-98B0-862F5432B9B3}" type="pres">
      <dgm:prSet presAssocID="{56338A97-7CFB-43B2-AF73-ED46976E6E58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9BC8DA9-C897-4BD8-A89A-A432C6B93EC3}" type="pres">
      <dgm:prSet presAssocID="{B592490C-8CA6-4BB0-91D2-4570643F2691}" presName="sibTrans" presStyleLbl="sibTrans2D1" presStyleIdx="0" presStyleCnt="2"/>
      <dgm:spPr/>
      <dgm:t>
        <a:bodyPr/>
        <a:lstStyle/>
        <a:p>
          <a:endParaRPr lang="ru-RU"/>
        </a:p>
      </dgm:t>
    </dgm:pt>
    <dgm:pt modelId="{47C9C816-B18D-4C2A-8299-C2268BADC27E}" type="pres">
      <dgm:prSet presAssocID="{B592490C-8CA6-4BB0-91D2-4570643F2691}" presName="connectorText" presStyleLbl="sibTrans2D1" presStyleIdx="0" presStyleCnt="2"/>
      <dgm:spPr/>
      <dgm:t>
        <a:bodyPr/>
        <a:lstStyle/>
        <a:p>
          <a:endParaRPr lang="ru-RU"/>
        </a:p>
      </dgm:t>
    </dgm:pt>
    <dgm:pt modelId="{0C40971A-4B66-43E0-95F6-521DADD7A196}" type="pres">
      <dgm:prSet presAssocID="{7457D32F-E45C-4902-B4B5-3047F7830DB6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5CA297A-F581-447C-8F78-158CE46FF7A5}" type="pres">
      <dgm:prSet presAssocID="{AEEDFAFA-4EF2-4B8B-8E02-5C7C027883A6}" presName="sibTrans" presStyleLbl="sibTrans2D1" presStyleIdx="1" presStyleCnt="2"/>
      <dgm:spPr/>
      <dgm:t>
        <a:bodyPr/>
        <a:lstStyle/>
        <a:p>
          <a:endParaRPr lang="ru-RU"/>
        </a:p>
      </dgm:t>
    </dgm:pt>
    <dgm:pt modelId="{E28213E2-A732-4679-889A-B58A27E14173}" type="pres">
      <dgm:prSet presAssocID="{AEEDFAFA-4EF2-4B8B-8E02-5C7C027883A6}" presName="connectorText" presStyleLbl="sibTrans2D1" presStyleIdx="1" presStyleCnt="2"/>
      <dgm:spPr/>
      <dgm:t>
        <a:bodyPr/>
        <a:lstStyle/>
        <a:p>
          <a:endParaRPr lang="ru-RU"/>
        </a:p>
      </dgm:t>
    </dgm:pt>
    <dgm:pt modelId="{77B08D3E-2A64-4FA7-BED5-734F8C1CCD36}" type="pres">
      <dgm:prSet presAssocID="{D87BF2B9-B89F-4E60-B56C-B3C84B37170C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0786F75-268F-4D74-87C9-72ED6264372C}" type="presOf" srcId="{56338A97-7CFB-43B2-AF73-ED46976E6E58}" destId="{C4F8CDD8-1154-4CCB-98B0-862F5432B9B3}" srcOrd="0" destOrd="0" presId="urn:microsoft.com/office/officeart/2005/8/layout/process1"/>
    <dgm:cxn modelId="{886354DD-D6B7-4ACE-A3FC-942012818776}" type="presOf" srcId="{D87BF2B9-B89F-4E60-B56C-B3C84B37170C}" destId="{77B08D3E-2A64-4FA7-BED5-734F8C1CCD36}" srcOrd="0" destOrd="0" presId="urn:microsoft.com/office/officeart/2005/8/layout/process1"/>
    <dgm:cxn modelId="{A886BAF0-E6E2-46EA-8EC0-399753A981E2}" srcId="{C5D86531-20FC-46AD-8196-ED06ADC99AB3}" destId="{7457D32F-E45C-4902-B4B5-3047F7830DB6}" srcOrd="1" destOrd="0" parTransId="{58F45802-DCED-4D2E-A046-FDED205C266A}" sibTransId="{AEEDFAFA-4EF2-4B8B-8E02-5C7C027883A6}"/>
    <dgm:cxn modelId="{6EC96923-C36B-4B2B-99E4-D966CE6CDBA5}" type="presOf" srcId="{AEEDFAFA-4EF2-4B8B-8E02-5C7C027883A6}" destId="{E28213E2-A732-4679-889A-B58A27E14173}" srcOrd="1" destOrd="0" presId="urn:microsoft.com/office/officeart/2005/8/layout/process1"/>
    <dgm:cxn modelId="{FBE55A56-3C0B-4822-9826-E80FEC778915}" srcId="{C5D86531-20FC-46AD-8196-ED06ADC99AB3}" destId="{56338A97-7CFB-43B2-AF73-ED46976E6E58}" srcOrd="0" destOrd="0" parTransId="{B54A4CB0-9748-444A-B5B3-382FD50F5AC6}" sibTransId="{B592490C-8CA6-4BB0-91D2-4570643F2691}"/>
    <dgm:cxn modelId="{56FD8C99-D748-4C4C-ACC4-DFB56189A1B7}" srcId="{C5D86531-20FC-46AD-8196-ED06ADC99AB3}" destId="{D87BF2B9-B89F-4E60-B56C-B3C84B37170C}" srcOrd="2" destOrd="0" parTransId="{82F41DC2-6402-40C9-B5D1-7F262CB29872}" sibTransId="{464D9D0E-E15C-4BEB-9F20-7F572E3C6ED1}"/>
    <dgm:cxn modelId="{35953A65-4F4F-4CFE-9E40-3CA0E939B7AC}" type="presOf" srcId="{B592490C-8CA6-4BB0-91D2-4570643F2691}" destId="{09BC8DA9-C897-4BD8-A89A-A432C6B93EC3}" srcOrd="0" destOrd="0" presId="urn:microsoft.com/office/officeart/2005/8/layout/process1"/>
    <dgm:cxn modelId="{9DCD9C84-B322-4005-8070-4EB851BD2925}" type="presOf" srcId="{B592490C-8CA6-4BB0-91D2-4570643F2691}" destId="{47C9C816-B18D-4C2A-8299-C2268BADC27E}" srcOrd="1" destOrd="0" presId="urn:microsoft.com/office/officeart/2005/8/layout/process1"/>
    <dgm:cxn modelId="{AB8DDAC6-D4EB-40FA-8B45-447563C3D23C}" type="presOf" srcId="{C5D86531-20FC-46AD-8196-ED06ADC99AB3}" destId="{8E135F32-69BE-4A92-9392-997933175B50}" srcOrd="0" destOrd="0" presId="urn:microsoft.com/office/officeart/2005/8/layout/process1"/>
    <dgm:cxn modelId="{C2B1505D-EE80-4D97-AA28-52C0A64242DF}" type="presOf" srcId="{AEEDFAFA-4EF2-4B8B-8E02-5C7C027883A6}" destId="{15CA297A-F581-447C-8F78-158CE46FF7A5}" srcOrd="0" destOrd="0" presId="urn:microsoft.com/office/officeart/2005/8/layout/process1"/>
    <dgm:cxn modelId="{802311E4-5FFA-4982-9765-D461E6DEE893}" type="presOf" srcId="{7457D32F-E45C-4902-B4B5-3047F7830DB6}" destId="{0C40971A-4B66-43E0-95F6-521DADD7A196}" srcOrd="0" destOrd="0" presId="urn:microsoft.com/office/officeart/2005/8/layout/process1"/>
    <dgm:cxn modelId="{9F40D62E-F4D5-4F4E-8929-97B5215BF782}" type="presParOf" srcId="{8E135F32-69BE-4A92-9392-997933175B50}" destId="{C4F8CDD8-1154-4CCB-98B0-862F5432B9B3}" srcOrd="0" destOrd="0" presId="urn:microsoft.com/office/officeart/2005/8/layout/process1"/>
    <dgm:cxn modelId="{501FA66A-91B7-4E5E-8758-80589646C7CB}" type="presParOf" srcId="{8E135F32-69BE-4A92-9392-997933175B50}" destId="{09BC8DA9-C897-4BD8-A89A-A432C6B93EC3}" srcOrd="1" destOrd="0" presId="urn:microsoft.com/office/officeart/2005/8/layout/process1"/>
    <dgm:cxn modelId="{7A01BEF1-DC8B-45C8-93ED-3F42D8384C90}" type="presParOf" srcId="{09BC8DA9-C897-4BD8-A89A-A432C6B93EC3}" destId="{47C9C816-B18D-4C2A-8299-C2268BADC27E}" srcOrd="0" destOrd="0" presId="urn:microsoft.com/office/officeart/2005/8/layout/process1"/>
    <dgm:cxn modelId="{EB42214A-4312-4456-9C43-D9AF6544D4A3}" type="presParOf" srcId="{8E135F32-69BE-4A92-9392-997933175B50}" destId="{0C40971A-4B66-43E0-95F6-521DADD7A196}" srcOrd="2" destOrd="0" presId="urn:microsoft.com/office/officeart/2005/8/layout/process1"/>
    <dgm:cxn modelId="{D866CD8C-8D24-4C99-BE25-C5CD36FF28B4}" type="presParOf" srcId="{8E135F32-69BE-4A92-9392-997933175B50}" destId="{15CA297A-F581-447C-8F78-158CE46FF7A5}" srcOrd="3" destOrd="0" presId="urn:microsoft.com/office/officeart/2005/8/layout/process1"/>
    <dgm:cxn modelId="{CC3A145A-4C16-4D87-98DB-CC32F677A314}" type="presParOf" srcId="{15CA297A-F581-447C-8F78-158CE46FF7A5}" destId="{E28213E2-A732-4679-889A-B58A27E14173}" srcOrd="0" destOrd="0" presId="urn:microsoft.com/office/officeart/2005/8/layout/process1"/>
    <dgm:cxn modelId="{10A79BD2-54C2-41CD-90E5-E52EBBE5CCC0}" type="presParOf" srcId="{8E135F32-69BE-4A92-9392-997933175B50}" destId="{77B08D3E-2A64-4FA7-BED5-734F8C1CCD36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BBF43C2-6C50-4CEC-81C4-CF7CE95400EF}">
      <dsp:nvSpPr>
        <dsp:cNvPr id="0" name=""/>
        <dsp:cNvSpPr/>
      </dsp:nvSpPr>
      <dsp:spPr>
        <a:xfrm>
          <a:off x="3531915" y="1028365"/>
          <a:ext cx="992281" cy="45182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3782"/>
              </a:lnTo>
              <a:lnTo>
                <a:pt x="992281" y="303782"/>
              </a:lnTo>
              <a:lnTo>
                <a:pt x="992281" y="451822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060AEB9-EC7C-4AF3-8383-DACBC4602403}">
      <dsp:nvSpPr>
        <dsp:cNvPr id="0" name=""/>
        <dsp:cNvSpPr/>
      </dsp:nvSpPr>
      <dsp:spPr>
        <a:xfrm>
          <a:off x="2571051" y="1028365"/>
          <a:ext cx="960864" cy="451822"/>
        </a:xfrm>
        <a:custGeom>
          <a:avLst/>
          <a:gdLst/>
          <a:ahLst/>
          <a:cxnLst/>
          <a:rect l="0" t="0" r="0" b="0"/>
          <a:pathLst>
            <a:path>
              <a:moveTo>
                <a:pt x="960864" y="0"/>
              </a:moveTo>
              <a:lnTo>
                <a:pt x="960864" y="303782"/>
              </a:lnTo>
              <a:lnTo>
                <a:pt x="0" y="303782"/>
              </a:lnTo>
              <a:lnTo>
                <a:pt x="0" y="451822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7081EE-41B8-4A29-B91E-E96182D3B2B2}">
      <dsp:nvSpPr>
        <dsp:cNvPr id="0" name=""/>
        <dsp:cNvSpPr/>
      </dsp:nvSpPr>
      <dsp:spPr>
        <a:xfrm>
          <a:off x="2732901" y="13617"/>
          <a:ext cx="1598029" cy="101474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E140654-6C74-4992-9863-A4C5D6A533FF}">
      <dsp:nvSpPr>
        <dsp:cNvPr id="0" name=""/>
        <dsp:cNvSpPr/>
      </dsp:nvSpPr>
      <dsp:spPr>
        <a:xfrm>
          <a:off x="2910460" y="182297"/>
          <a:ext cx="1598029" cy="101474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Виды информации</a:t>
          </a:r>
          <a:endParaRPr lang="ru-RU" sz="1700" kern="1200" dirty="0"/>
        </a:p>
      </dsp:txBody>
      <dsp:txXfrm>
        <a:off x="2940181" y="212018"/>
        <a:ext cx="1538587" cy="955306"/>
      </dsp:txXfrm>
    </dsp:sp>
    <dsp:sp modelId="{6B0032B9-F8E1-4BBA-8E42-2CE3B6E7F429}">
      <dsp:nvSpPr>
        <dsp:cNvPr id="0" name=""/>
        <dsp:cNvSpPr/>
      </dsp:nvSpPr>
      <dsp:spPr>
        <a:xfrm>
          <a:off x="1772036" y="1480187"/>
          <a:ext cx="1598029" cy="101474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EE926FE-6F15-4E08-A8DE-0A619535FBE5}">
      <dsp:nvSpPr>
        <dsp:cNvPr id="0" name=""/>
        <dsp:cNvSpPr/>
      </dsp:nvSpPr>
      <dsp:spPr>
        <a:xfrm>
          <a:off x="1949595" y="1648868"/>
          <a:ext cx="1598029" cy="101474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Аналоговая (непрерывная)</a:t>
          </a:r>
          <a:endParaRPr lang="ru-RU" sz="1700" kern="1200" dirty="0"/>
        </a:p>
      </dsp:txBody>
      <dsp:txXfrm>
        <a:off x="1979316" y="1678589"/>
        <a:ext cx="1538587" cy="955306"/>
      </dsp:txXfrm>
    </dsp:sp>
    <dsp:sp modelId="{0DDEB25B-4640-426E-9E26-8972437FD423}">
      <dsp:nvSpPr>
        <dsp:cNvPr id="0" name=""/>
        <dsp:cNvSpPr/>
      </dsp:nvSpPr>
      <dsp:spPr>
        <a:xfrm>
          <a:off x="3725183" y="1480187"/>
          <a:ext cx="1598029" cy="101474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5806A60-3CEB-4742-9F00-AB289FCA304B}">
      <dsp:nvSpPr>
        <dsp:cNvPr id="0" name=""/>
        <dsp:cNvSpPr/>
      </dsp:nvSpPr>
      <dsp:spPr>
        <a:xfrm>
          <a:off x="3902742" y="1648868"/>
          <a:ext cx="1598029" cy="101474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Дискретная (прерывистая)</a:t>
          </a:r>
          <a:endParaRPr lang="ru-RU" sz="1700" kern="1200" dirty="0"/>
        </a:p>
      </dsp:txBody>
      <dsp:txXfrm>
        <a:off x="3932463" y="1678589"/>
        <a:ext cx="1538587" cy="95530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5365535-F2A7-4C84-BE86-220E3DE99A33}">
      <dsp:nvSpPr>
        <dsp:cNvPr id="0" name=""/>
        <dsp:cNvSpPr/>
      </dsp:nvSpPr>
      <dsp:spPr>
        <a:xfrm>
          <a:off x="2513707" y="1497707"/>
          <a:ext cx="1068585" cy="1068585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/>
            <a:t>Двоичный алфавит</a:t>
          </a:r>
          <a:endParaRPr lang="ru-RU" sz="1200" b="1" kern="1200" dirty="0"/>
        </a:p>
      </dsp:txBody>
      <dsp:txXfrm>
        <a:off x="2670198" y="1654198"/>
        <a:ext cx="755603" cy="755603"/>
      </dsp:txXfrm>
    </dsp:sp>
    <dsp:sp modelId="{85E1FA4B-1685-49D9-B1F2-E35C718775DC}">
      <dsp:nvSpPr>
        <dsp:cNvPr id="0" name=""/>
        <dsp:cNvSpPr/>
      </dsp:nvSpPr>
      <dsp:spPr>
        <a:xfrm rot="16200000">
          <a:off x="2934877" y="1109011"/>
          <a:ext cx="226245" cy="363319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500" kern="1200"/>
        </a:p>
      </dsp:txBody>
      <dsp:txXfrm>
        <a:off x="2968814" y="1215612"/>
        <a:ext cx="158372" cy="217991"/>
      </dsp:txXfrm>
    </dsp:sp>
    <dsp:sp modelId="{70530BB6-EF82-498B-8C8E-E15AE8F7EFDC}">
      <dsp:nvSpPr>
        <dsp:cNvPr id="0" name=""/>
        <dsp:cNvSpPr/>
      </dsp:nvSpPr>
      <dsp:spPr>
        <a:xfrm>
          <a:off x="2513707" y="2243"/>
          <a:ext cx="1068585" cy="1068585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1 / 0</a:t>
          </a:r>
          <a:endParaRPr lang="ru-RU" sz="1600" kern="1200" dirty="0"/>
        </a:p>
      </dsp:txBody>
      <dsp:txXfrm>
        <a:off x="2670198" y="158734"/>
        <a:ext cx="755603" cy="755603"/>
      </dsp:txXfrm>
    </dsp:sp>
    <dsp:sp modelId="{194E06A7-3DB9-4151-B340-CC49DA87119A}">
      <dsp:nvSpPr>
        <dsp:cNvPr id="0" name=""/>
        <dsp:cNvSpPr/>
      </dsp:nvSpPr>
      <dsp:spPr>
        <a:xfrm rot="19800000">
          <a:off x="3576886" y="1479675"/>
          <a:ext cx="226245" cy="363319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1986775"/>
            <a:satOff val="7962"/>
            <a:lumOff val="1726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500" kern="1200"/>
        </a:p>
      </dsp:txBody>
      <dsp:txXfrm>
        <a:off x="3581433" y="1569307"/>
        <a:ext cx="158372" cy="217991"/>
      </dsp:txXfrm>
    </dsp:sp>
    <dsp:sp modelId="{3A780F42-B35B-43C4-8BA7-437FC33FB936}">
      <dsp:nvSpPr>
        <dsp:cNvPr id="0" name=""/>
        <dsp:cNvSpPr/>
      </dsp:nvSpPr>
      <dsp:spPr>
        <a:xfrm>
          <a:off x="3808816" y="749975"/>
          <a:ext cx="1068585" cy="1068585"/>
        </a:xfrm>
        <a:prstGeom prst="ellipse">
          <a:avLst/>
        </a:prstGeom>
        <a:solidFill>
          <a:schemeClr val="accent5">
            <a:hueOff val="-1986775"/>
            <a:satOff val="7962"/>
            <a:lumOff val="1726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Истина / ложь</a:t>
          </a:r>
          <a:endParaRPr lang="ru-RU" sz="1600" kern="1200" dirty="0"/>
        </a:p>
      </dsp:txBody>
      <dsp:txXfrm>
        <a:off x="3965307" y="906466"/>
        <a:ext cx="755603" cy="755603"/>
      </dsp:txXfrm>
    </dsp:sp>
    <dsp:sp modelId="{6E13B1D6-47D3-46C1-863D-614C4B634BAF}">
      <dsp:nvSpPr>
        <dsp:cNvPr id="0" name=""/>
        <dsp:cNvSpPr/>
      </dsp:nvSpPr>
      <dsp:spPr>
        <a:xfrm rot="1800000">
          <a:off x="3576886" y="2221004"/>
          <a:ext cx="226245" cy="363319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3973551"/>
            <a:satOff val="15924"/>
            <a:lumOff val="3451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500" kern="1200"/>
        </a:p>
      </dsp:txBody>
      <dsp:txXfrm>
        <a:off x="3581433" y="2276700"/>
        <a:ext cx="158372" cy="217991"/>
      </dsp:txXfrm>
    </dsp:sp>
    <dsp:sp modelId="{ED794248-9CA8-411A-A3C1-E8990E6FF953}">
      <dsp:nvSpPr>
        <dsp:cNvPr id="0" name=""/>
        <dsp:cNvSpPr/>
      </dsp:nvSpPr>
      <dsp:spPr>
        <a:xfrm>
          <a:off x="3808816" y="2245439"/>
          <a:ext cx="1068585" cy="1068585"/>
        </a:xfrm>
        <a:prstGeom prst="ellipse">
          <a:avLst/>
        </a:prstGeom>
        <a:solidFill>
          <a:schemeClr val="accent5">
            <a:hueOff val="-3973551"/>
            <a:satOff val="15924"/>
            <a:lumOff val="3451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Да / нет</a:t>
          </a:r>
          <a:endParaRPr lang="ru-RU" sz="1600" kern="1200" dirty="0"/>
        </a:p>
      </dsp:txBody>
      <dsp:txXfrm>
        <a:off x="3965307" y="2401930"/>
        <a:ext cx="755603" cy="755603"/>
      </dsp:txXfrm>
    </dsp:sp>
    <dsp:sp modelId="{BA334FB1-408E-4B12-A6B4-B4700881AF92}">
      <dsp:nvSpPr>
        <dsp:cNvPr id="0" name=""/>
        <dsp:cNvSpPr/>
      </dsp:nvSpPr>
      <dsp:spPr>
        <a:xfrm rot="5400000">
          <a:off x="2934877" y="2591669"/>
          <a:ext cx="226245" cy="363319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5960326"/>
            <a:satOff val="23887"/>
            <a:lumOff val="5177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500" kern="1200"/>
        </a:p>
      </dsp:txBody>
      <dsp:txXfrm>
        <a:off x="2968814" y="2630397"/>
        <a:ext cx="158372" cy="217991"/>
      </dsp:txXfrm>
    </dsp:sp>
    <dsp:sp modelId="{A0D51B19-4EA0-49E1-A942-0BFBE014AFAD}">
      <dsp:nvSpPr>
        <dsp:cNvPr id="0" name=""/>
        <dsp:cNvSpPr/>
      </dsp:nvSpPr>
      <dsp:spPr>
        <a:xfrm>
          <a:off x="2513707" y="2993170"/>
          <a:ext cx="1068585" cy="1068585"/>
        </a:xfrm>
        <a:prstGeom prst="ellipse">
          <a:avLst/>
        </a:prstGeom>
        <a:solidFill>
          <a:schemeClr val="accent5">
            <a:hueOff val="-5960326"/>
            <a:satOff val="23887"/>
            <a:lumOff val="5177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А /Б</a:t>
          </a:r>
          <a:endParaRPr lang="ru-RU" sz="1600" kern="1200" dirty="0"/>
        </a:p>
      </dsp:txBody>
      <dsp:txXfrm>
        <a:off x="2670198" y="3149661"/>
        <a:ext cx="755603" cy="755603"/>
      </dsp:txXfrm>
    </dsp:sp>
    <dsp:sp modelId="{6B44C746-6D43-476D-BDC6-0DF966CDA32F}">
      <dsp:nvSpPr>
        <dsp:cNvPr id="0" name=""/>
        <dsp:cNvSpPr/>
      </dsp:nvSpPr>
      <dsp:spPr>
        <a:xfrm rot="9000000">
          <a:off x="2292867" y="2221004"/>
          <a:ext cx="226245" cy="363319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7947101"/>
            <a:satOff val="31849"/>
            <a:lumOff val="6902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500" kern="1200"/>
        </a:p>
      </dsp:txBody>
      <dsp:txXfrm rot="10800000">
        <a:off x="2356193" y="2276700"/>
        <a:ext cx="158372" cy="217991"/>
      </dsp:txXfrm>
    </dsp:sp>
    <dsp:sp modelId="{63164582-7279-4C27-A704-D09165B91781}">
      <dsp:nvSpPr>
        <dsp:cNvPr id="0" name=""/>
        <dsp:cNvSpPr/>
      </dsp:nvSpPr>
      <dsp:spPr>
        <a:xfrm>
          <a:off x="1218597" y="2245439"/>
          <a:ext cx="1068585" cy="1068585"/>
        </a:xfrm>
        <a:prstGeom prst="ellipse">
          <a:avLst/>
        </a:prstGeom>
        <a:solidFill>
          <a:schemeClr val="accent5">
            <a:hueOff val="-7947101"/>
            <a:satOff val="31849"/>
            <a:lumOff val="6902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Хорошо / плохо</a:t>
          </a:r>
          <a:endParaRPr lang="ru-RU" sz="1600" kern="1200" dirty="0"/>
        </a:p>
      </dsp:txBody>
      <dsp:txXfrm>
        <a:off x="1375088" y="2401930"/>
        <a:ext cx="755603" cy="755603"/>
      </dsp:txXfrm>
    </dsp:sp>
    <dsp:sp modelId="{E0DCDB7F-A906-43A1-82DD-E816C5D93AC0}">
      <dsp:nvSpPr>
        <dsp:cNvPr id="0" name=""/>
        <dsp:cNvSpPr/>
      </dsp:nvSpPr>
      <dsp:spPr>
        <a:xfrm rot="12600000">
          <a:off x="2292867" y="1479675"/>
          <a:ext cx="226245" cy="363319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500" kern="1200"/>
        </a:p>
      </dsp:txBody>
      <dsp:txXfrm rot="10800000">
        <a:off x="2356193" y="1569307"/>
        <a:ext cx="158372" cy="217991"/>
      </dsp:txXfrm>
    </dsp:sp>
    <dsp:sp modelId="{EFBEA84A-2EDC-4AFC-97E7-F0E42240678D}">
      <dsp:nvSpPr>
        <dsp:cNvPr id="0" name=""/>
        <dsp:cNvSpPr/>
      </dsp:nvSpPr>
      <dsp:spPr>
        <a:xfrm>
          <a:off x="1218597" y="749975"/>
          <a:ext cx="1068585" cy="1068585"/>
        </a:xfrm>
        <a:prstGeom prst="ellipse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+ / -</a:t>
          </a:r>
          <a:endParaRPr lang="ru-RU" sz="1600" kern="1200" dirty="0"/>
        </a:p>
      </dsp:txBody>
      <dsp:txXfrm>
        <a:off x="1375088" y="906466"/>
        <a:ext cx="755603" cy="75560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4F8CDD8-1154-4CCB-98B0-862F5432B9B3}">
      <dsp:nvSpPr>
        <dsp:cNvPr id="0" name=""/>
        <dsp:cNvSpPr/>
      </dsp:nvSpPr>
      <dsp:spPr>
        <a:xfrm>
          <a:off x="6843" y="106422"/>
          <a:ext cx="2045526" cy="1227315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/>
            <a:t>Символ</a:t>
          </a:r>
          <a:endParaRPr lang="ru-RU" sz="2600" kern="1200" dirty="0"/>
        </a:p>
      </dsp:txBody>
      <dsp:txXfrm>
        <a:off x="42790" y="142369"/>
        <a:ext cx="1973632" cy="1155421"/>
      </dsp:txXfrm>
    </dsp:sp>
    <dsp:sp modelId="{09BC8DA9-C897-4BD8-A89A-A432C6B93EC3}">
      <dsp:nvSpPr>
        <dsp:cNvPr id="0" name=""/>
        <dsp:cNvSpPr/>
      </dsp:nvSpPr>
      <dsp:spPr>
        <a:xfrm>
          <a:off x="2256922" y="466434"/>
          <a:ext cx="433651" cy="507290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100" kern="1200"/>
        </a:p>
      </dsp:txBody>
      <dsp:txXfrm>
        <a:off x="2256922" y="567892"/>
        <a:ext cx="303556" cy="304374"/>
      </dsp:txXfrm>
    </dsp:sp>
    <dsp:sp modelId="{0C40971A-4B66-43E0-95F6-521DADD7A196}">
      <dsp:nvSpPr>
        <dsp:cNvPr id="0" name=""/>
        <dsp:cNvSpPr/>
      </dsp:nvSpPr>
      <dsp:spPr>
        <a:xfrm>
          <a:off x="2870580" y="106422"/>
          <a:ext cx="2045526" cy="1227315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/>
            <a:t>Порядковый номер</a:t>
          </a:r>
          <a:endParaRPr lang="ru-RU" sz="2600" kern="1200" dirty="0"/>
        </a:p>
      </dsp:txBody>
      <dsp:txXfrm>
        <a:off x="2906527" y="142369"/>
        <a:ext cx="1973632" cy="1155421"/>
      </dsp:txXfrm>
    </dsp:sp>
    <dsp:sp modelId="{15CA297A-F581-447C-8F78-158CE46FF7A5}">
      <dsp:nvSpPr>
        <dsp:cNvPr id="0" name=""/>
        <dsp:cNvSpPr/>
      </dsp:nvSpPr>
      <dsp:spPr>
        <a:xfrm>
          <a:off x="5120659" y="466434"/>
          <a:ext cx="433651" cy="507290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100" kern="1200"/>
        </a:p>
      </dsp:txBody>
      <dsp:txXfrm>
        <a:off x="5120659" y="567892"/>
        <a:ext cx="303556" cy="304374"/>
      </dsp:txXfrm>
    </dsp:sp>
    <dsp:sp modelId="{77B08D3E-2A64-4FA7-BED5-734F8C1CCD36}">
      <dsp:nvSpPr>
        <dsp:cNvPr id="0" name=""/>
        <dsp:cNvSpPr/>
      </dsp:nvSpPr>
      <dsp:spPr>
        <a:xfrm>
          <a:off x="5734317" y="106422"/>
          <a:ext cx="2045526" cy="1227315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/>
            <a:t>Двоичный код</a:t>
          </a:r>
          <a:endParaRPr lang="ru-RU" sz="2600" kern="1200" dirty="0"/>
        </a:p>
      </dsp:txBody>
      <dsp:txXfrm>
        <a:off x="5770264" y="142369"/>
        <a:ext cx="1973632" cy="115542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3EF6C-CA47-4F54-9DC1-4FCFAA181C17}" type="datetimeFigureOut">
              <a:rPr lang="ru-RU" smtClean="0"/>
              <a:pPr/>
              <a:t>25.03.2015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96A21-358D-46D1-BBEC-BD37F29979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3EF6C-CA47-4F54-9DC1-4FCFAA181C17}" type="datetimeFigureOut">
              <a:rPr lang="ru-RU" smtClean="0"/>
              <a:pPr/>
              <a:t>25.03.2015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96A21-358D-46D1-BBEC-BD37F29979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3EF6C-CA47-4F54-9DC1-4FCFAA181C17}" type="datetimeFigureOut">
              <a:rPr lang="ru-RU" smtClean="0"/>
              <a:pPr/>
              <a:t>25.03.2015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96A21-358D-46D1-BBEC-BD37F29979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3EF6C-CA47-4F54-9DC1-4FCFAA181C17}" type="datetimeFigureOut">
              <a:rPr lang="ru-RU" smtClean="0"/>
              <a:pPr/>
              <a:t>25.03.2015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96A21-358D-46D1-BBEC-BD37F29979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3EF6C-CA47-4F54-9DC1-4FCFAA181C17}" type="datetimeFigureOut">
              <a:rPr lang="ru-RU" smtClean="0"/>
              <a:pPr/>
              <a:t>25.03.2015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96A21-358D-46D1-BBEC-BD37F29979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3EF6C-CA47-4F54-9DC1-4FCFAA181C17}" type="datetimeFigureOut">
              <a:rPr lang="ru-RU" smtClean="0"/>
              <a:pPr/>
              <a:t>25.03.2015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96A21-358D-46D1-BBEC-BD37F29979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3EF6C-CA47-4F54-9DC1-4FCFAA181C17}" type="datetimeFigureOut">
              <a:rPr lang="ru-RU" smtClean="0"/>
              <a:pPr/>
              <a:t>25.03.2015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96A21-358D-46D1-BBEC-BD37F29979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3EF6C-CA47-4F54-9DC1-4FCFAA181C17}" type="datetimeFigureOut">
              <a:rPr lang="ru-RU" smtClean="0"/>
              <a:pPr/>
              <a:t>25.03.2015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96A21-358D-46D1-BBEC-BD37F29979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3EF6C-CA47-4F54-9DC1-4FCFAA181C17}" type="datetimeFigureOut">
              <a:rPr lang="ru-RU" smtClean="0"/>
              <a:pPr/>
              <a:t>25.03.2015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96A21-358D-46D1-BBEC-BD37F29979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3EF6C-CA47-4F54-9DC1-4FCFAA181C17}" type="datetimeFigureOut">
              <a:rPr lang="ru-RU" smtClean="0"/>
              <a:pPr/>
              <a:t>25.03.2015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96A21-358D-46D1-BBEC-BD37F29979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3EF6C-CA47-4F54-9DC1-4FCFAA181C17}" type="datetimeFigureOut">
              <a:rPr lang="ru-RU" smtClean="0"/>
              <a:pPr/>
              <a:t>25.03.2015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96A21-358D-46D1-BBEC-BD37F29979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E3EF6C-CA47-4F54-9DC1-4FCFAA181C17}" type="datetimeFigureOut">
              <a:rPr lang="ru-RU" smtClean="0"/>
              <a:pPr/>
              <a:t>25.03.2015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096A21-358D-46D1-BBEC-BD37F299798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285852" y="2357430"/>
            <a:ext cx="6643734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6000" b="1" dirty="0" smtClean="0">
                <a:ln w="19050">
                  <a:solidFill>
                    <a:prstClr val="white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Monotype Corsiva" pitchFamily="66" charset="0"/>
              </a:rPr>
              <a:t>Двоичное кодирование</a:t>
            </a:r>
            <a:endParaRPr lang="ru-RU" sz="6000" b="1" dirty="0">
              <a:ln w="19050">
                <a:solidFill>
                  <a:prstClr val="white"/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Monotype Corsiva" pitchFamily="66" charset="0"/>
              </a:rPr>
              <a:t>Самое главное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1043608" y="1600200"/>
            <a:ext cx="7643192" cy="4525963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ru-RU" b="1" i="1" dirty="0" smtClean="0"/>
              <a:t>Дискретизация информации </a:t>
            </a:r>
            <a:r>
              <a:rPr lang="ru-RU" dirty="0" smtClean="0"/>
              <a:t>– это процесс преобразования информации из непрерывной формы представления в дискретную.</a:t>
            </a:r>
          </a:p>
          <a:p>
            <a:pPr marL="0" indent="0" algn="just">
              <a:buNone/>
            </a:pPr>
            <a:r>
              <a:rPr lang="ru-RU" b="1" i="1" dirty="0" smtClean="0"/>
              <a:t>Алфавит языка </a:t>
            </a:r>
            <a:r>
              <a:rPr lang="ru-RU" dirty="0" smtClean="0"/>
              <a:t>– конечный набор отличных друг от друга символов, используемых для представления информации.</a:t>
            </a:r>
          </a:p>
          <a:p>
            <a:pPr marL="0" indent="0" algn="just">
              <a:buNone/>
            </a:pPr>
            <a:r>
              <a:rPr lang="ru-RU" dirty="0" smtClean="0"/>
              <a:t>Алфавит, содержащий два символа, называется </a:t>
            </a:r>
            <a:r>
              <a:rPr lang="ru-RU" b="1" i="1" dirty="0" smtClean="0"/>
              <a:t>двоичным алфавитом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15173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Monotype Corsiva" pitchFamily="66" charset="0"/>
              </a:rPr>
              <a:t>Задания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9592" y="1124744"/>
            <a:ext cx="7787208" cy="5544616"/>
          </a:xfrm>
        </p:spPr>
        <p:txBody>
          <a:bodyPr>
            <a:normAutofit/>
          </a:bodyPr>
          <a:lstStyle/>
          <a:p>
            <a:pPr marL="457200" indent="-457200" algn="just">
              <a:buFont typeface="+mj-lt"/>
              <a:buAutoNum type="arabicPeriod"/>
            </a:pPr>
            <a:r>
              <a:rPr lang="ru-RU" sz="2400" dirty="0" smtClean="0"/>
              <a:t>Сколько существует различных последовательностей из символов 0 и 1 длиной ровно пять символов?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2400" dirty="0" smtClean="0"/>
              <a:t>От разведчика была получена следующая шифрованная радиограмма, переданная с использованием азбуки Морзе.</a:t>
            </a:r>
          </a:p>
          <a:p>
            <a:pPr marL="0" indent="0" algn="ctr">
              <a:buNone/>
            </a:pP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_ . . _ . . _ _. ._ _ _ _ .</a:t>
            </a:r>
          </a:p>
          <a:p>
            <a:pPr marL="0" indent="0" algn="just">
              <a:buNone/>
            </a:pPr>
            <a:r>
              <a:rPr lang="ru-RU" sz="2400" dirty="0"/>
              <a:t> </a:t>
            </a:r>
            <a:r>
              <a:rPr lang="ru-RU" sz="2400" dirty="0" smtClean="0"/>
              <a:t>      При передаче радиограммы было потеряно разбиение на буквы, но известно, что в радиограмме использовались только следующие буквы:</a:t>
            </a:r>
          </a:p>
          <a:p>
            <a:pPr marL="0" indent="0" algn="just">
              <a:buNone/>
            </a:pPr>
            <a:endParaRPr lang="ru-RU" dirty="0" smtClean="0"/>
          </a:p>
          <a:p>
            <a:pPr marL="0" indent="0" algn="just">
              <a:buNone/>
            </a:pPr>
            <a:endParaRPr lang="ru-RU" sz="2800" dirty="0" smtClean="0"/>
          </a:p>
          <a:p>
            <a:pPr marL="0" indent="0" algn="just">
              <a:buNone/>
            </a:pPr>
            <a:r>
              <a:rPr lang="ru-RU" sz="2800" dirty="0" smtClean="0"/>
              <a:t>       Определите текст радиограммы.</a:t>
            </a:r>
            <a:endParaRPr lang="ru-RU" sz="28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4779836"/>
              </p:ext>
            </p:extLst>
          </p:nvPr>
        </p:nvGraphicFramePr>
        <p:xfrm>
          <a:off x="1619672" y="4725144"/>
          <a:ext cx="6096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И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А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Н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Г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Ч</a:t>
                      </a:r>
                      <a:endParaRPr lang="ru-RU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. .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. _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_ .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_ _ .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_ _ _ _ .</a:t>
                      </a:r>
                      <a:endParaRPr lang="ru-RU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07157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6000" b="1" dirty="0" smtClean="0">
                <a:ln w="19050">
                  <a:solidFill>
                    <a:prstClr val="white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Monotype Corsiva" pitchFamily="66" charset="0"/>
                <a:ea typeface="+mn-ea"/>
                <a:cs typeface="+mn-cs"/>
              </a:rPr>
              <a:t>Дискретизация</a:t>
            </a:r>
            <a:endParaRPr lang="ru-RU" sz="6000" b="1" dirty="0">
              <a:ln w="19050">
                <a:solidFill>
                  <a:prstClr val="white"/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Monotype Corsiva" pitchFamily="66" charset="0"/>
              <a:ea typeface="+mn-ea"/>
              <a:cs typeface="+mn-cs"/>
            </a:endParaRPr>
          </a:p>
        </p:txBody>
      </p:sp>
      <p:graphicFrame>
        <p:nvGraphicFramePr>
          <p:cNvPr id="3" name="Схема 2"/>
          <p:cNvGraphicFramePr/>
          <p:nvPr/>
        </p:nvGraphicFramePr>
        <p:xfrm>
          <a:off x="971600" y="1484784"/>
          <a:ext cx="7272808" cy="26642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187624" y="4437112"/>
            <a:ext cx="7200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Дискретизация информации </a:t>
            </a:r>
            <a:r>
              <a:rPr lang="ru-RU" sz="2400" dirty="0" smtClean="0"/>
              <a:t>– это процесс преобразования информации из непрерывной формы представления в дискретную.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3" grpId="0">
        <p:bldAsOne/>
      </p:bldGraphic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7787208" cy="850106"/>
          </a:xfrm>
        </p:spPr>
        <p:txBody>
          <a:bodyPr/>
          <a:lstStyle/>
          <a:p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Monotype Corsiva" pitchFamily="66" charset="0"/>
              </a:rPr>
              <a:t>Процесс дискретизации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Monotype Corsiva" pitchFamily="66" charset="0"/>
            </a:endParaRPr>
          </a:p>
        </p:txBody>
      </p:sp>
      <p:pic>
        <p:nvPicPr>
          <p:cNvPr id="1026" name="Picture 2" descr="1вар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4048" y="1124744"/>
            <a:ext cx="3329544" cy="3456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 descr="C:\Documents and Settings\123\Local Settings\Temporary Internet Files\Content.IE5\ESI90NHO\MC900411642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59632" y="1340768"/>
            <a:ext cx="2394322" cy="2755647"/>
          </a:xfrm>
          <a:prstGeom prst="rect">
            <a:avLst/>
          </a:prstGeom>
          <a:noFill/>
        </p:spPr>
      </p:pic>
      <p:sp>
        <p:nvSpPr>
          <p:cNvPr id="5" name="Стрелка вправо 4"/>
          <p:cNvSpPr/>
          <p:nvPr/>
        </p:nvSpPr>
        <p:spPr>
          <a:xfrm>
            <a:off x="3563888" y="2708920"/>
            <a:ext cx="1224136" cy="648072"/>
          </a:xfrm>
          <a:prstGeom prst="rightArrow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331640" y="4653136"/>
          <a:ext cx="5112568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56284"/>
                <a:gridCol w="2556284"/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№ точки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Координаты</a:t>
                      </a: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(2,1)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(5,4)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(0,7)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…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7" name="Овал 6"/>
          <p:cNvSpPr/>
          <p:nvPr/>
        </p:nvSpPr>
        <p:spPr>
          <a:xfrm>
            <a:off x="5796136" y="3861048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6516216" y="3068960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 flipH="1" flipV="1">
            <a:off x="5292079" y="2348879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  <p:bldP spid="7" grpId="0" animBg="1"/>
      <p:bldP spid="8" grpId="0" animBg="1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Monotype Corsiva" pitchFamily="66" charset="0"/>
              </a:rPr>
              <a:t>Двоичное кодирование</a:t>
            </a:r>
            <a:endParaRPr lang="ru-RU" dirty="0"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99592" y="1600200"/>
            <a:ext cx="7787208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Алфавит</a:t>
            </a:r>
            <a:r>
              <a:rPr lang="ru-RU" dirty="0" smtClean="0"/>
              <a:t> – конечный набор отличных друг от друга символов (знаков), используемых для представления информации.</a:t>
            </a:r>
          </a:p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Мощность алфавита </a:t>
            </a:r>
            <a:r>
              <a:rPr lang="ru-RU" dirty="0" smtClean="0"/>
              <a:t>– это количество входящих в него символов (знаков).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Monotype Corsiva" pitchFamily="66" charset="0"/>
              </a:rPr>
              <a:t>Двоичное кодирование</a:t>
            </a:r>
            <a:endParaRPr lang="ru-RU" dirty="0"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71600" y="1268760"/>
            <a:ext cx="7787208" cy="11087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 smtClean="0"/>
              <a:t>Алфавит, содержащий два символа, называется </a:t>
            </a:r>
            <a: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двоичным алфавитом</a:t>
            </a:r>
            <a:r>
              <a:rPr lang="ru-RU" sz="2800" dirty="0" smtClean="0"/>
              <a:t>.</a:t>
            </a:r>
            <a:endParaRPr lang="ru-RU" sz="2800" dirty="0"/>
          </a:p>
        </p:txBody>
      </p:sp>
      <p:graphicFrame>
        <p:nvGraphicFramePr>
          <p:cNvPr id="4" name="Схема 3"/>
          <p:cNvGraphicFramePr/>
          <p:nvPr/>
        </p:nvGraphicFramePr>
        <p:xfrm>
          <a:off x="1547664" y="2276872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Graphic spid="4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Monotype Corsiva" pitchFamily="66" charset="0"/>
              </a:rPr>
              <a:t>Двоичное кодирование</a:t>
            </a:r>
            <a:endParaRPr lang="ru-RU" dirty="0">
              <a:latin typeface="Monotype Corsiva" pitchFamily="66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971600" y="1268760"/>
          <a:ext cx="7786687" cy="14401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19" name="Группа 18"/>
          <p:cNvGrpSpPr/>
          <p:nvPr/>
        </p:nvGrpSpPr>
        <p:grpSpPr>
          <a:xfrm>
            <a:off x="3779912" y="2852936"/>
            <a:ext cx="1296144" cy="801380"/>
            <a:chOff x="3779912" y="2924944"/>
            <a:chExt cx="1296144" cy="801380"/>
          </a:xfrm>
        </p:grpSpPr>
        <p:cxnSp>
          <p:nvCxnSpPr>
            <p:cNvPr id="6" name="Прямая со стрелкой 5"/>
            <p:cNvCxnSpPr/>
            <p:nvPr/>
          </p:nvCxnSpPr>
          <p:spPr>
            <a:xfrm flipH="1">
              <a:off x="3995936" y="2924944"/>
              <a:ext cx="432048" cy="43204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8" name="Прямая со стрелкой 7"/>
            <p:cNvCxnSpPr/>
            <p:nvPr/>
          </p:nvCxnSpPr>
          <p:spPr>
            <a:xfrm>
              <a:off x="4427984" y="2924944"/>
              <a:ext cx="432048" cy="43204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  <p:sp>
          <p:nvSpPr>
            <p:cNvPr id="17" name="TextBox 16"/>
            <p:cNvSpPr txBox="1"/>
            <p:nvPr/>
          </p:nvSpPr>
          <p:spPr>
            <a:xfrm>
              <a:off x="3779912" y="3356992"/>
              <a:ext cx="28803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0</a:t>
              </a:r>
              <a:endParaRPr lang="ru-RU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4788024" y="3356992"/>
              <a:ext cx="28803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1</a:t>
              </a:r>
              <a:endParaRPr lang="ru-RU" dirty="0"/>
            </a:p>
          </p:txBody>
        </p:sp>
      </p:grpSp>
      <p:grpSp>
        <p:nvGrpSpPr>
          <p:cNvPr id="20" name="Группа 19"/>
          <p:cNvGrpSpPr/>
          <p:nvPr/>
        </p:nvGrpSpPr>
        <p:grpSpPr>
          <a:xfrm>
            <a:off x="2987824" y="3429000"/>
            <a:ext cx="1296144" cy="801380"/>
            <a:chOff x="3779912" y="2924944"/>
            <a:chExt cx="1296144" cy="801380"/>
          </a:xfrm>
        </p:grpSpPr>
        <p:cxnSp>
          <p:nvCxnSpPr>
            <p:cNvPr id="21" name="Прямая со стрелкой 20"/>
            <p:cNvCxnSpPr/>
            <p:nvPr/>
          </p:nvCxnSpPr>
          <p:spPr>
            <a:xfrm flipH="1">
              <a:off x="3995936" y="2924944"/>
              <a:ext cx="432048" cy="43204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22" name="Прямая со стрелкой 21"/>
            <p:cNvCxnSpPr/>
            <p:nvPr/>
          </p:nvCxnSpPr>
          <p:spPr>
            <a:xfrm>
              <a:off x="4427984" y="2924944"/>
              <a:ext cx="432048" cy="43204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  <p:sp>
          <p:nvSpPr>
            <p:cNvPr id="23" name="TextBox 22"/>
            <p:cNvSpPr txBox="1"/>
            <p:nvPr/>
          </p:nvSpPr>
          <p:spPr>
            <a:xfrm>
              <a:off x="3779912" y="3356992"/>
              <a:ext cx="28803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0</a:t>
              </a:r>
              <a:endParaRPr lang="ru-RU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4788024" y="3356992"/>
              <a:ext cx="28803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1</a:t>
              </a:r>
              <a:endParaRPr lang="ru-RU" dirty="0"/>
            </a:p>
          </p:txBody>
        </p:sp>
      </p:grpSp>
      <p:grpSp>
        <p:nvGrpSpPr>
          <p:cNvPr id="25" name="Группа 24"/>
          <p:cNvGrpSpPr/>
          <p:nvPr/>
        </p:nvGrpSpPr>
        <p:grpSpPr>
          <a:xfrm>
            <a:off x="4572000" y="3429000"/>
            <a:ext cx="1296144" cy="801380"/>
            <a:chOff x="3779912" y="2924944"/>
            <a:chExt cx="1296144" cy="801380"/>
          </a:xfrm>
        </p:grpSpPr>
        <p:cxnSp>
          <p:nvCxnSpPr>
            <p:cNvPr id="26" name="Прямая со стрелкой 25"/>
            <p:cNvCxnSpPr/>
            <p:nvPr/>
          </p:nvCxnSpPr>
          <p:spPr>
            <a:xfrm flipH="1">
              <a:off x="3995936" y="2924944"/>
              <a:ext cx="432048" cy="43204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27" name="Прямая со стрелкой 26"/>
            <p:cNvCxnSpPr/>
            <p:nvPr/>
          </p:nvCxnSpPr>
          <p:spPr>
            <a:xfrm>
              <a:off x="4427984" y="2924944"/>
              <a:ext cx="432048" cy="43204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  <p:sp>
          <p:nvSpPr>
            <p:cNvPr id="28" name="TextBox 27"/>
            <p:cNvSpPr txBox="1"/>
            <p:nvPr/>
          </p:nvSpPr>
          <p:spPr>
            <a:xfrm>
              <a:off x="3779912" y="3356992"/>
              <a:ext cx="28803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0</a:t>
              </a:r>
              <a:endParaRPr lang="ru-RU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4788024" y="3356992"/>
              <a:ext cx="28803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1</a:t>
              </a:r>
              <a:endParaRPr lang="ru-RU" dirty="0"/>
            </a:p>
          </p:txBody>
        </p:sp>
      </p:grpSp>
      <p:grpSp>
        <p:nvGrpSpPr>
          <p:cNvPr id="30" name="Группа 29"/>
          <p:cNvGrpSpPr/>
          <p:nvPr/>
        </p:nvGrpSpPr>
        <p:grpSpPr>
          <a:xfrm>
            <a:off x="2483768" y="4149080"/>
            <a:ext cx="864096" cy="801380"/>
            <a:chOff x="3779912" y="2924944"/>
            <a:chExt cx="1296144" cy="801380"/>
          </a:xfrm>
        </p:grpSpPr>
        <p:cxnSp>
          <p:nvCxnSpPr>
            <p:cNvPr id="31" name="Прямая со стрелкой 30"/>
            <p:cNvCxnSpPr/>
            <p:nvPr/>
          </p:nvCxnSpPr>
          <p:spPr>
            <a:xfrm flipH="1">
              <a:off x="3995936" y="2924944"/>
              <a:ext cx="432048" cy="43204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32" name="Прямая со стрелкой 31"/>
            <p:cNvCxnSpPr/>
            <p:nvPr/>
          </p:nvCxnSpPr>
          <p:spPr>
            <a:xfrm>
              <a:off x="4427984" y="2924944"/>
              <a:ext cx="432048" cy="43204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  <p:sp>
          <p:nvSpPr>
            <p:cNvPr id="33" name="TextBox 32"/>
            <p:cNvSpPr txBox="1"/>
            <p:nvPr/>
          </p:nvSpPr>
          <p:spPr>
            <a:xfrm>
              <a:off x="3779912" y="3356992"/>
              <a:ext cx="28803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0</a:t>
              </a:r>
              <a:endParaRPr lang="ru-RU" dirty="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4788024" y="3356992"/>
              <a:ext cx="28803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1</a:t>
              </a:r>
              <a:endParaRPr lang="ru-RU" dirty="0"/>
            </a:p>
          </p:txBody>
        </p:sp>
      </p:grpSp>
      <p:grpSp>
        <p:nvGrpSpPr>
          <p:cNvPr id="35" name="Группа 34"/>
          <p:cNvGrpSpPr/>
          <p:nvPr/>
        </p:nvGrpSpPr>
        <p:grpSpPr>
          <a:xfrm>
            <a:off x="3635896" y="4149080"/>
            <a:ext cx="792088" cy="801380"/>
            <a:chOff x="3779912" y="2924944"/>
            <a:chExt cx="1296144" cy="801380"/>
          </a:xfrm>
        </p:grpSpPr>
        <p:cxnSp>
          <p:nvCxnSpPr>
            <p:cNvPr id="36" name="Прямая со стрелкой 35"/>
            <p:cNvCxnSpPr/>
            <p:nvPr/>
          </p:nvCxnSpPr>
          <p:spPr>
            <a:xfrm flipH="1">
              <a:off x="3995936" y="2924944"/>
              <a:ext cx="432048" cy="43204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37" name="Прямая со стрелкой 36"/>
            <p:cNvCxnSpPr/>
            <p:nvPr/>
          </p:nvCxnSpPr>
          <p:spPr>
            <a:xfrm>
              <a:off x="4427984" y="2924944"/>
              <a:ext cx="432048" cy="43204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  <p:sp>
          <p:nvSpPr>
            <p:cNvPr id="38" name="TextBox 37"/>
            <p:cNvSpPr txBox="1"/>
            <p:nvPr/>
          </p:nvSpPr>
          <p:spPr>
            <a:xfrm>
              <a:off x="3779912" y="3356992"/>
              <a:ext cx="28803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0</a:t>
              </a:r>
              <a:endParaRPr lang="ru-RU" dirty="0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4788024" y="3356992"/>
              <a:ext cx="28803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1</a:t>
              </a:r>
              <a:endParaRPr lang="ru-RU" dirty="0"/>
            </a:p>
          </p:txBody>
        </p:sp>
      </p:grpSp>
      <p:grpSp>
        <p:nvGrpSpPr>
          <p:cNvPr id="40" name="Группа 39"/>
          <p:cNvGrpSpPr/>
          <p:nvPr/>
        </p:nvGrpSpPr>
        <p:grpSpPr>
          <a:xfrm>
            <a:off x="5508104" y="4077072"/>
            <a:ext cx="792088" cy="801380"/>
            <a:chOff x="3779912" y="2924944"/>
            <a:chExt cx="1296144" cy="801380"/>
          </a:xfrm>
        </p:grpSpPr>
        <p:cxnSp>
          <p:nvCxnSpPr>
            <p:cNvPr id="41" name="Прямая со стрелкой 40"/>
            <p:cNvCxnSpPr/>
            <p:nvPr/>
          </p:nvCxnSpPr>
          <p:spPr>
            <a:xfrm flipH="1">
              <a:off x="3995936" y="2924944"/>
              <a:ext cx="432048" cy="43204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42" name="Прямая со стрелкой 41"/>
            <p:cNvCxnSpPr/>
            <p:nvPr/>
          </p:nvCxnSpPr>
          <p:spPr>
            <a:xfrm>
              <a:off x="4427984" y="2924944"/>
              <a:ext cx="432048" cy="43204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  <p:sp>
          <p:nvSpPr>
            <p:cNvPr id="43" name="TextBox 42"/>
            <p:cNvSpPr txBox="1"/>
            <p:nvPr/>
          </p:nvSpPr>
          <p:spPr>
            <a:xfrm>
              <a:off x="3779912" y="3356992"/>
              <a:ext cx="28803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0</a:t>
              </a:r>
              <a:endParaRPr lang="ru-RU" dirty="0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4788024" y="3356992"/>
              <a:ext cx="28803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1</a:t>
              </a:r>
              <a:endParaRPr lang="ru-RU" dirty="0"/>
            </a:p>
          </p:txBody>
        </p:sp>
      </p:grpSp>
      <p:grpSp>
        <p:nvGrpSpPr>
          <p:cNvPr id="45" name="Группа 44"/>
          <p:cNvGrpSpPr/>
          <p:nvPr/>
        </p:nvGrpSpPr>
        <p:grpSpPr>
          <a:xfrm>
            <a:off x="4499992" y="4077072"/>
            <a:ext cx="792088" cy="801380"/>
            <a:chOff x="3779912" y="2924944"/>
            <a:chExt cx="1296144" cy="801380"/>
          </a:xfrm>
        </p:grpSpPr>
        <p:cxnSp>
          <p:nvCxnSpPr>
            <p:cNvPr id="46" name="Прямая со стрелкой 45"/>
            <p:cNvCxnSpPr/>
            <p:nvPr/>
          </p:nvCxnSpPr>
          <p:spPr>
            <a:xfrm flipH="1">
              <a:off x="3995936" y="2924944"/>
              <a:ext cx="432048" cy="43204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47" name="Прямая со стрелкой 46"/>
            <p:cNvCxnSpPr/>
            <p:nvPr/>
          </p:nvCxnSpPr>
          <p:spPr>
            <a:xfrm>
              <a:off x="4427984" y="2924944"/>
              <a:ext cx="432048" cy="43204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  <p:sp>
          <p:nvSpPr>
            <p:cNvPr id="48" name="TextBox 47"/>
            <p:cNvSpPr txBox="1"/>
            <p:nvPr/>
          </p:nvSpPr>
          <p:spPr>
            <a:xfrm>
              <a:off x="3779912" y="3356992"/>
              <a:ext cx="28803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0</a:t>
              </a:r>
              <a:endParaRPr lang="ru-RU" dirty="0"/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4788024" y="3356992"/>
              <a:ext cx="28803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1</a:t>
              </a:r>
              <a:endParaRPr lang="ru-RU" dirty="0"/>
            </a:p>
          </p:txBody>
        </p:sp>
      </p:grpSp>
      <p:graphicFrame>
        <p:nvGraphicFramePr>
          <p:cNvPr id="50" name="Таблица 49"/>
          <p:cNvGraphicFramePr>
            <a:graphicFrameLocks noGrp="1"/>
          </p:cNvGraphicFramePr>
          <p:nvPr/>
        </p:nvGraphicFramePr>
        <p:xfrm>
          <a:off x="1475656" y="5085184"/>
          <a:ext cx="6096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8432"/>
                <a:gridCol w="551892"/>
                <a:gridCol w="551892"/>
                <a:gridCol w="551892"/>
                <a:gridCol w="551892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Порядковый номер символа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Двухразрядный</a:t>
                      </a:r>
                      <a:r>
                        <a:rPr lang="ru-RU" baseline="0" dirty="0" smtClean="0"/>
                        <a:t> двоичный код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00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01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11</a:t>
                      </a:r>
                      <a:endParaRPr lang="ru-RU" dirty="0"/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52" name="Таблица 51"/>
          <p:cNvGraphicFramePr>
            <a:graphicFrameLocks noGrp="1"/>
          </p:cNvGraphicFramePr>
          <p:nvPr/>
        </p:nvGraphicFramePr>
        <p:xfrm>
          <a:off x="1187624" y="5445224"/>
          <a:ext cx="6912769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92857"/>
                <a:gridCol w="414989"/>
                <a:gridCol w="414989"/>
                <a:gridCol w="414989"/>
                <a:gridCol w="414989"/>
                <a:gridCol w="414989"/>
                <a:gridCol w="414989"/>
                <a:gridCol w="414989"/>
                <a:gridCol w="414989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Порядковый номер символа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</a:t>
                      </a:r>
                      <a:endParaRPr lang="ru-RU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Трёхразрядный</a:t>
                      </a:r>
                      <a:r>
                        <a:rPr lang="ru-RU" baseline="0" dirty="0" smtClean="0"/>
                        <a:t> двоичный код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/>
                        <a:t>000</a:t>
                      </a:r>
                      <a:endParaRPr lang="ru-RU" sz="11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/>
                        <a:t>001</a:t>
                      </a:r>
                      <a:endParaRPr lang="ru-RU" sz="11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/>
                        <a:t>010</a:t>
                      </a:r>
                      <a:endParaRPr lang="ru-RU" sz="11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/>
                        <a:t>011</a:t>
                      </a:r>
                      <a:endParaRPr lang="ru-RU" sz="11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/>
                        <a:t>100</a:t>
                      </a:r>
                      <a:endParaRPr lang="ru-RU" sz="11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/>
                        <a:t>101</a:t>
                      </a:r>
                      <a:endParaRPr lang="ru-RU" sz="11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/>
                        <a:t>110</a:t>
                      </a:r>
                      <a:endParaRPr lang="ru-RU" sz="11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/>
                        <a:t>111</a:t>
                      </a:r>
                      <a:endParaRPr lang="ru-RU" sz="1100" b="1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1268760"/>
            <a:ext cx="8229600" cy="1584176"/>
          </a:xfrm>
        </p:spPr>
        <p:txBody>
          <a:bodyPr/>
          <a:lstStyle/>
          <a:p>
            <a:pPr indent="12700">
              <a:buNone/>
            </a:pPr>
            <a:r>
              <a:rPr lang="ru-RU" dirty="0" smtClean="0"/>
              <a:t>Длину двоичной цепочки – количество символов в двоичном коде – называют </a:t>
            </a: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разрядностью двоичного кода.</a:t>
            </a:r>
          </a:p>
          <a:p>
            <a:pPr indent="12700">
              <a:buNone/>
            </a:pPr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611560" y="26064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1200" cap="none" spc="0" normalizeH="0" baseline="0" noProof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Monotype Corsiva" pitchFamily="66" charset="0"/>
                <a:ea typeface="+mj-ea"/>
                <a:cs typeface="+mj-cs"/>
              </a:rPr>
              <a:t>Двоичное кодирование</a:t>
            </a: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Monotype Corsiva" pitchFamily="66" charset="0"/>
              <a:ea typeface="+mj-ea"/>
              <a:cs typeface="+mj-cs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115616" y="2852936"/>
          <a:ext cx="7080444" cy="155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3864"/>
                <a:gridCol w="525658"/>
                <a:gridCol w="525658"/>
                <a:gridCol w="525658"/>
                <a:gridCol w="525658"/>
                <a:gridCol w="525658"/>
                <a:gridCol w="525658"/>
                <a:gridCol w="525658"/>
                <a:gridCol w="525658"/>
                <a:gridCol w="525658"/>
                <a:gridCol w="525658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Разрядность двоичного кода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</a:t>
                      </a:r>
                      <a:endParaRPr lang="ru-RU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Количество кодовых комбинаций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/>
                        <a:t>2</a:t>
                      </a:r>
                      <a:endParaRPr lang="ru-RU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/>
                        <a:t>4</a:t>
                      </a:r>
                      <a:endParaRPr lang="ru-RU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/>
                        <a:t>8</a:t>
                      </a:r>
                      <a:endParaRPr lang="ru-RU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/>
                        <a:t>16</a:t>
                      </a:r>
                      <a:endParaRPr lang="ru-RU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/>
                        <a:t>32</a:t>
                      </a:r>
                      <a:endParaRPr lang="ru-RU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/>
                        <a:t>64</a:t>
                      </a:r>
                      <a:endParaRPr lang="ru-RU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/>
                        <a:t>128</a:t>
                      </a:r>
                      <a:endParaRPr lang="ru-RU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/>
                        <a:t>256</a:t>
                      </a:r>
                      <a:endParaRPr lang="ru-RU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/>
                        <a:t>512</a:t>
                      </a:r>
                      <a:endParaRPr lang="ru-RU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/>
                        <a:t>1024</a:t>
                      </a:r>
                      <a:endParaRPr lang="ru-RU" sz="1200" b="1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259632" y="4653136"/>
            <a:ext cx="5832648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Если количество кодовых комбинаций обозначить буквой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</a:t>
            </a:r>
            <a:r>
              <a:rPr lang="en-US" dirty="0" smtClean="0"/>
              <a:t>, </a:t>
            </a:r>
            <a:r>
              <a:rPr lang="ru-RU" dirty="0" smtClean="0"/>
              <a:t>а разрядность двоичного кода – буквой </a:t>
            </a:r>
            <a:r>
              <a:rPr lang="en-US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ru-RU" dirty="0" smtClean="0"/>
              <a:t>, то выявленная закономерность будет представлена формулой:</a:t>
            </a:r>
          </a:p>
          <a:p>
            <a:pPr algn="ctr"/>
            <a:r>
              <a:rPr lang="en-US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 = 2</a:t>
            </a:r>
            <a:r>
              <a:rPr lang="en-US" sz="3200" b="1" i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endParaRPr lang="ru-RU" sz="32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Monotype Corsiva" pitchFamily="66" charset="0"/>
              </a:rPr>
              <a:t>Задача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99592" y="1124744"/>
            <a:ext cx="7797552" cy="4525963"/>
          </a:xfrm>
        </p:spPr>
        <p:txBody>
          <a:bodyPr/>
          <a:lstStyle/>
          <a:p>
            <a:pPr marL="0" indent="0" algn="just">
              <a:buNone/>
            </a:pPr>
            <a:r>
              <a:rPr lang="ru-RU" sz="1800" dirty="0" smtClean="0"/>
              <a:t>Вождь племени Мульти поручил своему министру разработать двоичный код и перевести в него всю важную информацию. Двоичный код какой разрядности потребуется, если алфавит, используемый племенем Мульти, содержит 16 символов? Выпишите все кодовые комбинации.</a:t>
            </a:r>
          </a:p>
          <a:p>
            <a:pPr indent="12700" algn="just">
              <a:buNone/>
            </a:pPr>
            <a:endParaRPr lang="ru-RU" sz="1800" dirty="0" smtClean="0"/>
          </a:p>
          <a:p>
            <a:pPr indent="12700" algn="just">
              <a:buNone/>
            </a:pPr>
            <a:r>
              <a:rPr lang="en-US" sz="1800" dirty="0" smtClean="0"/>
              <a:t>N = 16</a:t>
            </a:r>
          </a:p>
          <a:p>
            <a:pPr indent="12700" algn="just">
              <a:buNone/>
            </a:pPr>
            <a:r>
              <a:rPr lang="en-US" sz="1800" dirty="0" err="1" smtClean="0"/>
              <a:t>i</a:t>
            </a:r>
            <a:r>
              <a:rPr lang="en-US" sz="1800" dirty="0" smtClean="0"/>
              <a:t> = ?</a:t>
            </a:r>
          </a:p>
          <a:p>
            <a:pPr indent="12700" algn="just">
              <a:buNone/>
            </a:pPr>
            <a:r>
              <a:rPr lang="en-US" sz="1800" dirty="0" smtClean="0"/>
              <a:t>N = 2 </a:t>
            </a:r>
            <a:r>
              <a:rPr lang="en-US" sz="1800" baseline="30000" dirty="0" smtClean="0"/>
              <a:t>I</a:t>
            </a:r>
            <a:endParaRPr lang="en-US" sz="1800" dirty="0" smtClean="0"/>
          </a:p>
          <a:p>
            <a:pPr indent="12700" algn="just">
              <a:buNone/>
            </a:pPr>
            <a:r>
              <a:rPr lang="en-US" sz="1800" dirty="0" smtClean="0"/>
              <a:t>16 = 2 </a:t>
            </a:r>
            <a:r>
              <a:rPr lang="en-US" sz="1800" baseline="30000" dirty="0" smtClean="0"/>
              <a:t>I</a:t>
            </a:r>
          </a:p>
          <a:p>
            <a:pPr indent="12700" algn="just">
              <a:buNone/>
            </a:pPr>
            <a:r>
              <a:rPr lang="en-US" sz="1800" dirty="0" smtClean="0"/>
              <a:t>2 * 2 * 2 * 2 = 2 </a:t>
            </a:r>
            <a:r>
              <a:rPr lang="en-US" sz="1800" baseline="30000" dirty="0" smtClean="0"/>
              <a:t>I</a:t>
            </a:r>
          </a:p>
          <a:p>
            <a:pPr indent="12700" algn="just">
              <a:buNone/>
            </a:pPr>
            <a:r>
              <a:rPr lang="en-US" sz="1800" dirty="0" smtClean="0"/>
              <a:t>2 </a:t>
            </a:r>
            <a:r>
              <a:rPr lang="en-US" sz="1800" baseline="30000" dirty="0" smtClean="0"/>
              <a:t>4</a:t>
            </a:r>
            <a:r>
              <a:rPr lang="en-US" sz="1800" dirty="0" smtClean="0"/>
              <a:t> = 2 </a:t>
            </a:r>
            <a:r>
              <a:rPr lang="en-US" sz="1800" baseline="30000" dirty="0" smtClean="0"/>
              <a:t>I</a:t>
            </a:r>
          </a:p>
          <a:p>
            <a:pPr indent="12700" algn="just">
              <a:buNone/>
            </a:pPr>
            <a:r>
              <a:rPr lang="en-US" sz="1800" dirty="0" err="1" smtClean="0"/>
              <a:t>i</a:t>
            </a:r>
            <a:r>
              <a:rPr lang="en-US" sz="1800" dirty="0" smtClean="0"/>
              <a:t> = 4</a:t>
            </a: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1187624" y="3284984"/>
            <a:ext cx="20162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flipH="1">
            <a:off x="3563888" y="2636912"/>
            <a:ext cx="72008" cy="28803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923928" y="2708921"/>
            <a:ext cx="3456384" cy="2308324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pPr algn="ctr"/>
            <a:r>
              <a:rPr lang="en-US" dirty="0" smtClean="0"/>
              <a:t>0000</a:t>
            </a:r>
          </a:p>
          <a:p>
            <a:pPr algn="ctr"/>
            <a:r>
              <a:rPr lang="en-US" dirty="0" smtClean="0"/>
              <a:t>0001</a:t>
            </a:r>
          </a:p>
          <a:p>
            <a:pPr algn="ctr"/>
            <a:r>
              <a:rPr lang="en-US" dirty="0" smtClean="0"/>
              <a:t>0010</a:t>
            </a:r>
          </a:p>
          <a:p>
            <a:pPr algn="ctr"/>
            <a:r>
              <a:rPr lang="en-US" dirty="0" smtClean="0"/>
              <a:t>0011</a:t>
            </a:r>
          </a:p>
          <a:p>
            <a:pPr algn="ctr"/>
            <a:r>
              <a:rPr lang="en-US" dirty="0" smtClean="0"/>
              <a:t>0100</a:t>
            </a:r>
          </a:p>
          <a:p>
            <a:pPr algn="ctr"/>
            <a:r>
              <a:rPr lang="en-US" dirty="0" smtClean="0"/>
              <a:t>0101</a:t>
            </a:r>
          </a:p>
          <a:p>
            <a:pPr algn="ctr"/>
            <a:r>
              <a:rPr lang="en-US" dirty="0" smtClean="0"/>
              <a:t>0110</a:t>
            </a:r>
          </a:p>
          <a:p>
            <a:pPr algn="ctr"/>
            <a:r>
              <a:rPr lang="en-US" dirty="0" smtClean="0"/>
              <a:t>0111</a:t>
            </a:r>
          </a:p>
          <a:p>
            <a:pPr algn="ctr"/>
            <a:r>
              <a:rPr lang="en-US" dirty="0" smtClean="0"/>
              <a:t>1000</a:t>
            </a:r>
          </a:p>
          <a:p>
            <a:pPr algn="ctr"/>
            <a:r>
              <a:rPr lang="en-US" dirty="0" smtClean="0"/>
              <a:t>1001</a:t>
            </a:r>
          </a:p>
          <a:p>
            <a:pPr algn="ctr"/>
            <a:r>
              <a:rPr lang="en-US" dirty="0" smtClean="0"/>
              <a:t>1010</a:t>
            </a:r>
          </a:p>
          <a:p>
            <a:pPr algn="ctr"/>
            <a:r>
              <a:rPr lang="en-US" dirty="0" smtClean="0"/>
              <a:t>1011</a:t>
            </a:r>
          </a:p>
          <a:p>
            <a:pPr algn="ctr"/>
            <a:r>
              <a:rPr lang="en-US" dirty="0" smtClean="0"/>
              <a:t>1100</a:t>
            </a:r>
          </a:p>
          <a:p>
            <a:pPr algn="ctr"/>
            <a:r>
              <a:rPr lang="en-US" dirty="0" smtClean="0"/>
              <a:t>1101</a:t>
            </a:r>
          </a:p>
          <a:p>
            <a:pPr algn="ctr"/>
            <a:r>
              <a:rPr lang="en-US" dirty="0" smtClean="0"/>
              <a:t>1110</a:t>
            </a:r>
          </a:p>
          <a:p>
            <a:pPr algn="ctr"/>
            <a:r>
              <a:rPr lang="en-US" dirty="0" smtClean="0"/>
              <a:t>1111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7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8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4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5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1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2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8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9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5" dur="8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6" dur="8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8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2" dur="8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3" dur="8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8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9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0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Monotype Corsiva" pitchFamily="66" charset="0"/>
              </a:rPr>
              <a:t>Равномерные и неравномерные коды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Monotype Corsiva" pitchFamily="66" charset="0"/>
            </a:endParaRPr>
          </a:p>
        </p:txBody>
      </p:sp>
      <p:pic>
        <p:nvPicPr>
          <p:cNvPr id="6" name="Содержимое 5" descr="morze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1259632" y="2492896"/>
            <a:ext cx="2857500" cy="2857500"/>
          </a:xfrm>
        </p:spPr>
      </p:pic>
      <p:pic>
        <p:nvPicPr>
          <p:cNvPr id="7" name="Содержимое 6" descr="ascii_tab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572000" y="2636912"/>
            <a:ext cx="4129381" cy="2592288"/>
          </a:xfrm>
        </p:spPr>
      </p:pic>
      <p:sp>
        <p:nvSpPr>
          <p:cNvPr id="8" name="TextBox 7"/>
          <p:cNvSpPr txBox="1"/>
          <p:nvPr/>
        </p:nvSpPr>
        <p:spPr>
          <a:xfrm>
            <a:off x="1187624" y="1340768"/>
            <a:ext cx="74168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Равномерные</a:t>
            </a:r>
            <a:r>
              <a:rPr lang="ru-RU" dirty="0" smtClean="0"/>
              <a:t> коды в кодовых комбинациях содержат одинаковое число символов,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неравномерные</a:t>
            </a:r>
            <a:r>
              <a:rPr lang="ru-RU" dirty="0" smtClean="0"/>
              <a:t> – разное!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1907704" y="5589240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Код Морзе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4932040" y="5445224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Кодовая таблица </a:t>
            </a:r>
            <a:r>
              <a:rPr lang="en-US" dirty="0" smtClean="0"/>
              <a:t>ASCII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  <p:bldP spid="9" grpId="0"/>
      <p:bldP spid="10" grpId="0"/>
    </p:bldLst>
  </p:timing>
</p:sld>
</file>

<file path=ppt/theme/theme1.xml><?xml version="1.0" encoding="utf-8"?>
<a:theme xmlns:a="http://schemas.openxmlformats.org/drawingml/2006/main" name="Тема Office">
  <a:themeElements>
    <a:clrScheme name="Другая 12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66092"/>
      </a:hlink>
      <a:folHlink>
        <a:srgbClr val="244061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474</Words>
  <Application>Microsoft Office PowerPoint</Application>
  <PresentationFormat>Экран (4:3)</PresentationFormat>
  <Paragraphs>152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Презентация PowerPoint</vt:lpstr>
      <vt:lpstr>Дискретизация</vt:lpstr>
      <vt:lpstr>Процесс дискретизации</vt:lpstr>
      <vt:lpstr>Двоичное кодирование</vt:lpstr>
      <vt:lpstr>Двоичное кодирование</vt:lpstr>
      <vt:lpstr>Двоичное кодирование</vt:lpstr>
      <vt:lpstr>Презентация PowerPoint</vt:lpstr>
      <vt:lpstr>Задача</vt:lpstr>
      <vt:lpstr>Равномерные и неравномерные коды</vt:lpstr>
      <vt:lpstr>Самое главное</vt:lpstr>
      <vt:lpstr>Задания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Танюшка</cp:lastModifiedBy>
  <cp:revision>10</cp:revision>
  <dcterms:created xsi:type="dcterms:W3CDTF">2014-07-09T08:50:25Z</dcterms:created>
  <dcterms:modified xsi:type="dcterms:W3CDTF">2015-03-25T10:25:51Z</dcterms:modified>
</cp:coreProperties>
</file>