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66" r:id="rId9"/>
    <p:sldId id="269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6600FF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image" Target="../media/image17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png"/><Relationship Id="rId1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wmf"/><Relationship Id="rId1" Type="http://schemas.openxmlformats.org/officeDocument/2006/relationships/image" Target="../media/image2.png"/><Relationship Id="rId5" Type="http://schemas.openxmlformats.org/officeDocument/2006/relationships/image" Target="../media/image31.wmf"/><Relationship Id="rId4" Type="http://schemas.openxmlformats.org/officeDocument/2006/relationships/image" Target="../media/image30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png"/><Relationship Id="rId4" Type="http://schemas.openxmlformats.org/officeDocument/2006/relationships/image" Target="../media/image3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09FE0-3D4E-487D-906F-9AD762D683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781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ADAA6-DAA2-4A2C-BA21-BADD83EA22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445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95BCA-8D97-46EE-8967-5D7A903C8D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117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CACEF-E837-4436-A3EA-B6C70E55FE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02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2DAFB-212B-4B50-ADD2-15BC85A388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82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45198-0EAA-4C9C-AF42-DAF0E9694F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223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4509F-B510-4BD6-A626-A7A1D97C65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F419-D88E-4CDF-B634-9B4595F6DF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535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31973-6DFA-42F0-8582-FC72492811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18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223A0-46AD-4196-BC07-337C6BFD86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574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57EC8-BB3F-46F1-86CC-C70F7B2BA4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34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E5C4FA-F6D6-40DB-A207-09AF9B8F79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png"/><Relationship Id="rId4" Type="http://schemas.openxmlformats.org/officeDocument/2006/relationships/image" Target="../media/image32.png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png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7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png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7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7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7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png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0.png"/><Relationship Id="rId4" Type="http://schemas.openxmlformats.org/officeDocument/2006/relationships/image" Target="../media/image2.png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872707" y="1700808"/>
            <a:ext cx="7488758" cy="187260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Графические</a:t>
            </a:r>
          </a:p>
          <a:p>
            <a:pPr algn="ctr"/>
            <a:r>
              <a:rPr lang="ru-RU" sz="3600" b="1" kern="1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эффекты</a:t>
            </a:r>
            <a:endParaRPr lang="ru-RU" sz="3600" b="1" kern="1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2707" y="332656"/>
            <a:ext cx="7585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«Основы работы в векторном редакторе </a:t>
            </a:r>
            <a:r>
              <a:rPr lang="en-US" sz="3600" b="1" i="1" dirty="0" smtClean="0"/>
              <a:t>Corel Draw”</a:t>
            </a:r>
            <a:endParaRPr lang="ru-RU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6372036"/>
            <a:ext cx="20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Ярославль, 2009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1543" y="4784378"/>
            <a:ext cx="3310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МОУ СОШ №90 г. Ярославля</a:t>
            </a:r>
          </a:p>
          <a:p>
            <a:r>
              <a:rPr lang="ru-RU" dirty="0" smtClean="0"/>
              <a:t>учитель информатики </a:t>
            </a:r>
          </a:p>
          <a:p>
            <a:r>
              <a:rPr lang="ru-RU" dirty="0" smtClean="0"/>
              <a:t>Михайлова Е. 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28600" y="838200"/>
          <a:ext cx="351155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Точечный рисунок" r:id="rId3" imgW="2123810" imgH="3180952" progId="Paint.Picture">
                  <p:embed/>
                </p:oleObj>
              </mc:Choice>
              <mc:Fallback>
                <p:oleObj name="Точечный рисунок" r:id="rId3" imgW="2123810" imgH="318095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351155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12725" y="141288"/>
            <a:ext cx="644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b="1" i="1">
                <a:solidFill>
                  <a:srgbClr val="6600FF"/>
                </a:solidFill>
              </a:rPr>
              <a:t>Инструмент Артистичное медиа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154613" y="2743200"/>
            <a:ext cx="39893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 i="1" u="sng">
                <a:solidFill>
                  <a:srgbClr val="CC0000"/>
                </a:solidFill>
              </a:rPr>
              <a:t>Результат применения </a:t>
            </a:r>
          </a:p>
          <a:p>
            <a:pPr algn="ctr"/>
            <a:r>
              <a:rPr lang="ru-RU" altLang="ru-RU" sz="2400" b="1" i="1" u="sng">
                <a:solidFill>
                  <a:srgbClr val="CC0000"/>
                </a:solidFill>
              </a:rPr>
              <a:t>эффекта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486400" y="990600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Исходный объект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524000" y="2133600"/>
            <a:ext cx="304800" cy="3810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5562600" y="1828800"/>
          <a:ext cx="29718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CorelDRAW" r:id="rId5" imgW="4414680" imgH="919440" progId="CorelDRAW.Graphic.11">
                  <p:embed/>
                </p:oleObj>
              </mc:Choice>
              <mc:Fallback>
                <p:oleObj name="CorelDRAW" r:id="rId5" imgW="4414680" imgH="919440" progId="CorelDRAW.Graphic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8800"/>
                        <a:ext cx="29718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5486400" y="3994150"/>
          <a:ext cx="3200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CorelDRAW" r:id="rId7" imgW="4366800" imgH="1100880" progId="CorelDRAW.Graphic.11">
                  <p:embed/>
                </p:oleObj>
              </mc:Choice>
              <mc:Fallback>
                <p:oleObj name="CorelDRAW" r:id="rId7" imgW="4366800" imgH="1100880" progId="CorelDRAW.Graphic.11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994150"/>
                        <a:ext cx="32004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5715000" y="5334000"/>
          <a:ext cx="297180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Точечный рисунок" r:id="rId9" imgW="2553056" imgH="1152381" progId="Paint.Picture">
                  <p:embed/>
                </p:oleObj>
              </mc:Choice>
              <mc:Fallback>
                <p:oleObj name="Точечный рисунок" r:id="rId9" imgW="2553056" imgH="1152381" progId="Paint.Picture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334000"/>
                        <a:ext cx="2971800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04800" y="1584325"/>
          <a:ext cx="53340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Точечный рисунок" r:id="rId3" imgW="6257143" imgH="237969" progId="Paint.Picture">
                  <p:embed/>
                </p:oleObj>
              </mc:Choice>
              <mc:Fallback>
                <p:oleObj name="Точечный рисунок" r:id="rId3" imgW="6257143" imgH="237969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84325"/>
                        <a:ext cx="533400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743200" y="1905000"/>
          <a:ext cx="1947863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Точечный рисунок" r:id="rId5" imgW="1714739" imgH="2819794" progId="Paint.Picture">
                  <p:embed/>
                </p:oleObj>
              </mc:Choice>
              <mc:Fallback>
                <p:oleObj name="Точечный рисунок" r:id="rId5" imgW="1714739" imgH="281979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05000"/>
                        <a:ext cx="1947863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667000" y="2667000"/>
            <a:ext cx="2133600" cy="2286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8600" y="152400"/>
            <a:ext cx="5930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3200" b="1" i="1"/>
              <a:t>Команда открытия докера </a:t>
            </a:r>
          </a:p>
          <a:p>
            <a:pPr algn="ctr"/>
            <a:r>
              <a:rPr lang="ru-RU" altLang="ru-RU" sz="3200" b="1" i="1"/>
              <a:t>Артистичное медиа </a:t>
            </a: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6664325" y="152400"/>
          <a:ext cx="20828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Точечный рисунок" r:id="rId7" imgW="2019048" imgH="6200000" progId="Paint.Picture">
                  <p:embed/>
                </p:oleObj>
              </mc:Choice>
              <mc:Fallback>
                <p:oleObj name="Точечный рисунок" r:id="rId7" imgW="2019048" imgH="6200000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272"/>
                      <a:stretch>
                        <a:fillRect/>
                      </a:stretch>
                    </p:blipFill>
                    <p:spPr bwMode="auto">
                      <a:xfrm>
                        <a:off x="6664325" y="152400"/>
                        <a:ext cx="20828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280275" y="6400800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i="1"/>
              <a:t>Докер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62000" y="1766888"/>
          <a:ext cx="7620000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Точечный рисунок" r:id="rId3" imgW="1666667" imgH="333333" progId="Paint.Picture">
                  <p:embed/>
                </p:oleObj>
              </mc:Choice>
              <mc:Fallback>
                <p:oleObj name="Точечный рисунок" r:id="rId3" imgW="1666667" imgH="33333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574" t="7521" r="1851"/>
                      <a:stretch>
                        <a:fillRect/>
                      </a:stretch>
                    </p:blipFill>
                    <p:spPr bwMode="auto">
                      <a:xfrm>
                        <a:off x="762000" y="1766888"/>
                        <a:ext cx="7620000" cy="152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905000" y="228600"/>
            <a:ext cx="53816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5400" b="1" i="1">
                <a:solidFill>
                  <a:schemeClr val="accent2"/>
                </a:solidFill>
              </a:rPr>
              <a:t>Инструменты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81000" y="3976688"/>
            <a:ext cx="188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/>
              <a:t>ПЕРЕТЕКАНИЕ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371600" y="3214688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084388" y="4371975"/>
            <a:ext cx="1116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/>
              <a:t>КОНТУР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590800" y="3214688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905250" y="5286375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/>
              <a:t>ОБОЛОЧКА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743200" y="4738688"/>
            <a:ext cx="1668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/>
              <a:t>ИСКАЖЕНИЕ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581400" y="3214688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724400" y="3214688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334000" y="4357688"/>
            <a:ext cx="1062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/>
              <a:t>ОБЪЕМ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5867400" y="3214688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324600" y="5348288"/>
            <a:ext cx="803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/>
              <a:t>ТЕНЬ</a:t>
            </a:r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6762750" y="3214688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858000" y="4738688"/>
            <a:ext cx="2116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 i="1"/>
              <a:t>ПРОЗРАЧНОСТЬ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7848600" y="3214688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027" t="11150" r="78920"/>
          <a:stretch>
            <a:fillRect/>
          </a:stretch>
        </p:blipFill>
        <p:spPr bwMode="auto">
          <a:xfrm>
            <a:off x="304800" y="152400"/>
            <a:ext cx="1600200" cy="159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981200" y="252413"/>
            <a:ext cx="713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6600FF"/>
                </a:solidFill>
              </a:rPr>
              <a:t>Панель свойств инструмента Перетекание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28600" y="4800600"/>
          <a:ext cx="4648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Точечный рисунок" r:id="rId4" imgW="2943636" imgH="771429" progId="Paint.Picture">
                  <p:embed/>
                </p:oleObj>
              </mc:Choice>
              <mc:Fallback>
                <p:oleObj name="Точечный рисунок" r:id="rId4" imgW="2943636" imgH="771429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00600"/>
                        <a:ext cx="4648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88925" y="1839913"/>
            <a:ext cx="274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i="1" u="sng">
                <a:solidFill>
                  <a:srgbClr val="CC0000"/>
                </a:solidFill>
              </a:rPr>
              <a:t>Исходные объекты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04800" y="2514600"/>
            <a:ext cx="13716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chemeClr val="accent2"/>
              </a:solidFill>
            </a:endParaRPr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2743200" y="2590800"/>
            <a:ext cx="17526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81000" y="3886200"/>
            <a:ext cx="546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Результат применения эффекта</a:t>
            </a:r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5943600" y="4953000"/>
          <a:ext cx="26320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CorelDRAW" r:id="rId6" imgW="4805640" imgH="1744200" progId="CorelDRAW.Graphic.11">
                  <p:embed/>
                </p:oleObj>
              </mc:Choice>
              <mc:Fallback>
                <p:oleObj name="CorelDRAW" r:id="rId6" imgW="4805640" imgH="1744200" progId="CorelDRAW.Graphic.11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953000"/>
                        <a:ext cx="26320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5867400" y="2057400"/>
          <a:ext cx="228600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CorelDRAW" r:id="rId8" imgW="4805640" imgH="3088440" progId="CorelDRAW.Graphic.11">
                  <p:embed/>
                </p:oleObj>
              </mc:Choice>
              <mc:Fallback>
                <p:oleObj name="CorelDRAW" r:id="rId8" imgW="4805640" imgH="3088440" progId="CorelDRAW.Graphic.11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2286000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2209800" y="838200"/>
          <a:ext cx="67056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Точечный рисунок" r:id="rId10" imgW="4285714" imgH="285866" progId="Paint.Picture">
                  <p:embed/>
                </p:oleObj>
              </mc:Choice>
              <mc:Fallback>
                <p:oleObj name="Точечный рисунок" r:id="rId10" imgW="4285714" imgH="285866" progId="Paint.Picture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838200"/>
                        <a:ext cx="67056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24" t="16725" r="65123"/>
          <a:stretch>
            <a:fillRect/>
          </a:stretch>
        </p:blipFill>
        <p:spPr bwMode="auto">
          <a:xfrm>
            <a:off x="228600" y="228600"/>
            <a:ext cx="1600200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88925" y="1792288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Исходный объект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81000" y="3886200"/>
            <a:ext cx="546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Результат применения эффекта</a:t>
            </a:r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3581400" y="4572000"/>
          <a:ext cx="32766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CorelDRAW" r:id="rId4" imgW="6010560" imgH="3877560" progId="CorelDRAW.Graphic.11">
                  <p:embed/>
                </p:oleObj>
              </mc:Choice>
              <mc:Fallback>
                <p:oleObj name="CorelDRAW" r:id="rId4" imgW="6010560" imgH="3877560" progId="CorelDRAW.Graphic.11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72000"/>
                        <a:ext cx="32766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762000" y="5029200"/>
          <a:ext cx="22860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CorelDRAW" r:id="rId6" imgW="3975120" imgH="2400480" progId="CorelDRAW.Graphic.11">
                  <p:embed/>
                </p:oleObj>
              </mc:Choice>
              <mc:Fallback>
                <p:oleObj name="CorelDRAW" r:id="rId6" imgW="3975120" imgH="2400480" progId="CorelDRAW.Graphic.11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228600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981200" y="252413"/>
            <a:ext cx="627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6600FF"/>
                </a:solidFill>
              </a:rPr>
              <a:t>Панель свойств инструмента Контур</a:t>
            </a:r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685800" y="2438400"/>
          <a:ext cx="2057400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CorelDRAW" r:id="rId8" imgW="4220280" imgH="2885400" progId="CorelDRAW.Graphic.11">
                  <p:embed/>
                </p:oleObj>
              </mc:Choice>
              <mc:Fallback>
                <p:oleObj name="CorelDRAW" r:id="rId8" imgW="4220280" imgH="2885400" progId="CorelDRAW.Graphic.11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38400"/>
                        <a:ext cx="2057400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2133600" y="838200"/>
          <a:ext cx="67818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Точечный рисунок" r:id="rId10" imgW="3866667" imgH="314286" progId="Paint.Picture">
                  <p:embed/>
                </p:oleObj>
              </mc:Choice>
              <mc:Fallback>
                <p:oleObj name="Точечный рисунок" r:id="rId10" imgW="3866667" imgH="314286" progId="Paint.Picture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38200"/>
                        <a:ext cx="67818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3121" t="16725" r="53705"/>
          <a:stretch>
            <a:fillRect/>
          </a:stretch>
        </p:blipFill>
        <p:spPr bwMode="auto">
          <a:xfrm>
            <a:off x="228600" y="152400"/>
            <a:ext cx="1600200" cy="159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88925" y="1792288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Исходный объект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81000" y="3886200"/>
            <a:ext cx="546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Результат применения эффекта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981200" y="252413"/>
            <a:ext cx="627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6600FF"/>
                </a:solidFill>
              </a:rPr>
              <a:t>Панель свойств инструмента Контур</a:t>
            </a:r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381000" y="2362200"/>
          <a:ext cx="20161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CorelDRAW" r:id="rId4" imgW="4030920" imgH="2673360" progId="CorelDRAW.Graphic.11">
                  <p:embed/>
                </p:oleObj>
              </mc:Choice>
              <mc:Fallback>
                <p:oleObj name="CorelDRAW" r:id="rId4" imgW="4030920" imgH="2673360" progId="CorelDRAW.Graphic.11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20161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2286000" y="914400"/>
          <a:ext cx="60198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Точечный рисунок" r:id="rId6" imgW="2572109" imgH="304923" progId="Paint.Picture">
                  <p:embed/>
                </p:oleObj>
              </mc:Choice>
              <mc:Fallback>
                <p:oleObj name="Точечный рисунок" r:id="rId6" imgW="2572109" imgH="304923" progId="Paint.Picture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14400"/>
                        <a:ext cx="60198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533400" y="4572000"/>
          <a:ext cx="2514600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CorelDRAW" r:id="rId8" imgW="5805360" imgH="3720600" progId="CorelDRAW.Graphic.11">
                  <p:embed/>
                </p:oleObj>
              </mc:Choice>
              <mc:Fallback>
                <p:oleObj name="CorelDRAW" r:id="rId8" imgW="5805360" imgH="3720600" progId="CorelDRAW.Graphic.11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2514600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3352800" y="4572000"/>
          <a:ext cx="207168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CorelDRAW" r:id="rId10" imgW="4446000" imgH="2965680" progId="CorelDRAW.Graphic.11">
                  <p:embed/>
                </p:oleObj>
              </mc:Choice>
              <mc:Fallback>
                <p:oleObj name="CorelDRAW" r:id="rId10" imgW="4446000" imgH="2965680" progId="CorelDRAW.Graphic.11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72000"/>
                        <a:ext cx="2071688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6553200" y="4419600"/>
          <a:ext cx="1755775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CorelDRAW" r:id="rId12" imgW="2763720" imgH="2813400" progId="CorelDRAW.Graphic.11">
                  <p:embed/>
                </p:oleObj>
              </mc:Choice>
              <mc:Fallback>
                <p:oleObj name="CorelDRAW" r:id="rId12" imgW="2763720" imgH="2813400" progId="CorelDRAW.Graphic.11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19600"/>
                        <a:ext cx="1755775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416" t="22299" r="41409"/>
          <a:stretch>
            <a:fillRect/>
          </a:stretch>
        </p:blipFill>
        <p:spPr bwMode="auto">
          <a:xfrm>
            <a:off x="228600" y="152400"/>
            <a:ext cx="1600200" cy="148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88925" y="1792288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Исходный объект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1000" y="3886200"/>
            <a:ext cx="546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Результат применения эффекта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981200" y="252413"/>
            <a:ext cx="657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6600FF"/>
                </a:solidFill>
              </a:rPr>
              <a:t>Панель свойств инструмента Оболочка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2133600" y="838200"/>
          <a:ext cx="61722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Точечный рисунок" r:id="rId4" imgW="3343742" imgH="304923" progId="Paint.Picture">
                  <p:embed/>
                </p:oleObj>
              </mc:Choice>
              <mc:Fallback>
                <p:oleObj name="Точечный рисунок" r:id="rId4" imgW="3343742" imgH="304923" progId="Paint.Picture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38200"/>
                        <a:ext cx="61722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685800" y="4648200"/>
          <a:ext cx="18669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CorelDRAW" r:id="rId6" imgW="4191480" imgH="3696120" progId="CorelDRAW.Graphic.11">
                  <p:embed/>
                </p:oleObj>
              </mc:Choice>
              <mc:Fallback>
                <p:oleObj name="CorelDRAW" r:id="rId6" imgW="4191480" imgH="3696120" progId="CorelDRAW.Graphic.11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18669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457200" y="2438400"/>
            <a:ext cx="1600200" cy="1371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6600FF"/>
              </a:solidFill>
            </a:endParaRPr>
          </a:p>
        </p:txBody>
      </p:sp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2438400" y="2286000"/>
          <a:ext cx="18478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Точечный рисунок" r:id="rId8" imgW="1848108" imgH="1676634" progId="Paint.Picture">
                  <p:embed/>
                </p:oleObj>
              </mc:Choice>
              <mc:Fallback>
                <p:oleObj name="Точечный рисунок" r:id="rId8" imgW="1848108" imgH="1676634" progId="Paint.Picture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0"/>
                        <a:ext cx="18478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834" t="16725" r="29112"/>
          <a:stretch>
            <a:fillRect/>
          </a:stretch>
        </p:blipFill>
        <p:spPr bwMode="auto">
          <a:xfrm>
            <a:off x="228600" y="152400"/>
            <a:ext cx="1600200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88925" y="1792288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Исходный объект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81000" y="3886200"/>
            <a:ext cx="546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Результат применения эффекта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981200" y="252413"/>
            <a:ext cx="6124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6600FF"/>
                </a:solidFill>
              </a:rPr>
              <a:t>Панель свойств инструмента Объем</a:t>
            </a: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1981200" y="914400"/>
          <a:ext cx="69342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Точечный рисунок" r:id="rId4" imgW="4944165" imgH="295238" progId="Paint.Picture">
                  <p:embed/>
                </p:oleObj>
              </mc:Choice>
              <mc:Fallback>
                <p:oleObj name="Точечный рисунок" r:id="rId4" imgW="4944165" imgH="295238" progId="Paint.Picture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14400"/>
                        <a:ext cx="69342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533400" y="4418013"/>
          <a:ext cx="2362200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Точечный рисунок" r:id="rId6" imgW="2200582" imgH="2314286" progId="Paint.Picture">
                  <p:embed/>
                </p:oleObj>
              </mc:Choice>
              <mc:Fallback>
                <p:oleObj name="Точечный рисунок" r:id="rId6" imgW="2200582" imgH="2314286" progId="Paint.Picture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9877"/>
                      <a:stretch>
                        <a:fillRect/>
                      </a:stretch>
                    </p:blipFill>
                    <p:spPr bwMode="auto">
                      <a:xfrm>
                        <a:off x="533400" y="4418013"/>
                        <a:ext cx="2362200" cy="223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609600" y="2362200"/>
          <a:ext cx="17526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CorelDRAW" r:id="rId8" imgW="4687200" imgH="4289400" progId="CorelDRAW.Graphic.11">
                  <p:embed/>
                </p:oleObj>
              </mc:Choice>
              <mc:Fallback>
                <p:oleObj name="CorelDRAW" r:id="rId8" imgW="4687200" imgH="4289400" progId="CorelDRAW.Graphic.11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1752600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3429000" y="1676400"/>
          <a:ext cx="2057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Точечный рисунок" r:id="rId10" imgW="2553056" imgH="2790476" progId="Paint.Picture">
                  <p:embed/>
                </p:oleObj>
              </mc:Choice>
              <mc:Fallback>
                <p:oleObj name="Точечный рисунок" r:id="rId10" imgW="2553056" imgH="2790476" progId="Paint.Picture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61" t="9006" r="4852" b="3940"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20574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0888" t="16725" r="15938"/>
          <a:stretch>
            <a:fillRect/>
          </a:stretch>
        </p:blipFill>
        <p:spPr bwMode="auto">
          <a:xfrm>
            <a:off x="152400" y="228600"/>
            <a:ext cx="1600200" cy="159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88925" y="1792288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Исходный объект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1000" y="3886200"/>
            <a:ext cx="546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Результат применения эффекта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981200" y="252413"/>
            <a:ext cx="580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6600FF"/>
                </a:solidFill>
              </a:rPr>
              <a:t>Панель свойств инструмента Тень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609600" y="4419600"/>
          <a:ext cx="26670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CorelDRAW" r:id="rId4" imgW="3714480" imgH="3030840" progId="CorelDRAW.Graphic.11">
                  <p:embed/>
                </p:oleObj>
              </mc:Choice>
              <mc:Fallback>
                <p:oleObj name="CorelDRAW" r:id="rId4" imgW="3714480" imgH="3030840" progId="CorelDRAW.Graphic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2667000" cy="217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838200" y="2286000"/>
          <a:ext cx="1863725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CorelDRAW" r:id="rId6" imgW="2812680" imgH="2379960" progId="CorelDRAW.Graphic.11">
                  <p:embed/>
                </p:oleObj>
              </mc:Choice>
              <mc:Fallback>
                <p:oleObj name="CorelDRAW" r:id="rId6" imgW="2812680" imgH="2379960" progId="CorelDRAW.Graphic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1863725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2057400" y="914400"/>
          <a:ext cx="66294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Точечный рисунок" r:id="rId8" imgW="4533333" imgH="314286" progId="Paint.Picture">
                  <p:embed/>
                </p:oleObj>
              </mc:Choice>
              <mc:Fallback>
                <p:oleObj name="Точечный рисунок" r:id="rId8" imgW="4533333" imgH="314286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914400"/>
                        <a:ext cx="66294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3048000" y="2286000"/>
          <a:ext cx="2209800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Точечный рисунок" r:id="rId10" imgW="1542857" imgH="1181265" progId="Paint.Picture">
                  <p:embed/>
                </p:oleObj>
              </mc:Choice>
              <mc:Fallback>
                <p:oleObj name="Точечный рисунок" r:id="rId10" imgW="1542857" imgH="1181265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0"/>
                        <a:ext cx="2209800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28600" y="228600"/>
          <a:ext cx="1295400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Точечный рисунок" r:id="rId3" imgW="1666667" imgH="333333" progId="Paint.Picture">
                  <p:embed/>
                </p:oleObj>
              </mc:Choice>
              <mc:Fallback>
                <p:oleObj name="Точечный рисунок" r:id="rId3" imgW="1666667" imgH="333333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2411" t="7521" r="1851"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1295400" cy="152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8925" y="1792288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Исходный объект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3886200"/>
            <a:ext cx="546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 u="sng">
                <a:solidFill>
                  <a:srgbClr val="CC0000"/>
                </a:solidFill>
              </a:rPr>
              <a:t>Результат применения эффекта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981200" y="252413"/>
            <a:ext cx="580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b="1" i="1">
                <a:solidFill>
                  <a:srgbClr val="6600FF"/>
                </a:solidFill>
              </a:rPr>
              <a:t>Панель свойств инструмента Тень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33400" y="2362200"/>
          <a:ext cx="2057400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CorelDRAW" r:id="rId5" imgW="5085000" imgH="3493800" progId="CorelDRAW.Graphic.11">
                  <p:embed/>
                </p:oleObj>
              </mc:Choice>
              <mc:Fallback>
                <p:oleObj name="CorelDRAW" r:id="rId5" imgW="5085000" imgH="3493800" progId="CorelDRAW.Graphic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2057400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133600" y="838200"/>
          <a:ext cx="65532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Точечный рисунок" r:id="rId7" imgW="3572374" imgH="323981" progId="Paint.Picture">
                  <p:embed/>
                </p:oleObj>
              </mc:Choice>
              <mc:Fallback>
                <p:oleObj name="Точечный рисунок" r:id="rId7" imgW="3572374" imgH="323981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38200"/>
                        <a:ext cx="65532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3200400" y="2286000"/>
          <a:ext cx="27813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Точечный рисунок" r:id="rId9" imgW="2781688" imgH="1533739" progId="Paint.Picture">
                  <p:embed/>
                </p:oleObj>
              </mc:Choice>
              <mc:Fallback>
                <p:oleObj name="Точечный рисунок" r:id="rId9" imgW="2781688" imgH="1533739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86000"/>
                        <a:ext cx="2781300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609600" y="4648200"/>
          <a:ext cx="2743200" cy="188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CorelDRAW" r:id="rId11" imgW="3423600" imgH="2355120" progId="CorelDRAW.Graphic.11">
                  <p:embed/>
                </p:oleObj>
              </mc:Choice>
              <mc:Fallback>
                <p:oleObj name="CorelDRAW" r:id="rId11" imgW="3423600" imgH="2355120" progId="CorelDRAW.Graphic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48200"/>
                        <a:ext cx="2743200" cy="188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113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Оформление по умолчанию</vt:lpstr>
      <vt:lpstr>Точечный рисунок</vt:lpstr>
      <vt:lpstr>CorelDRAW 11.0 Graphic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11</cp:revision>
  <dcterms:created xsi:type="dcterms:W3CDTF">2003-12-07T16:01:38Z</dcterms:created>
  <dcterms:modified xsi:type="dcterms:W3CDTF">2015-03-25T16:17:43Z</dcterms:modified>
</cp:coreProperties>
</file>