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68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9DACD2-F73C-4E33-9564-0EB79D90D7C2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A9A5DE-A55B-4D3E-9448-6E7F70BC5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397BA0-AF25-4224-8EF5-109F6F5223A9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5E2135-5FC7-4813-ACB1-1D6675F185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65060DDD-F190-480A-8A92-A73077B0D6B9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D1F8A10-6B4B-447E-8E1E-F7CAD0B6C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7A0D58-A166-4C4D-9AD1-FE791E00CD4D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CF7ED7-0565-434C-99CC-DEDF59EC3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1151FF7-79FB-4FDD-8CED-8A1815BAE0C7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8500A9A2-B97E-4057-806B-A98505DFE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6B07EE-B8C7-4CB8-BF4B-D6D5BEB616BE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21A2C1-F18F-43ED-B269-9E22C4EE7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8B477F-7D01-4835-A863-9984C33EE540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3730FF-5B0D-4C97-BB6B-777517199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E16593-5628-46E0-9301-939FA2F7AC90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605972-E17F-4F75-A43D-7410C3D45F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32CC61E-B29F-4670-BCD7-BE8214FF84C8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31063-8A1E-4B5D-A2F6-06963D6B25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793845-4D9B-458E-9237-ECF04CECD3AD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FEDAF4-81BE-43EB-89C9-3D59E8B05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CB2C34-984F-4869-A49E-2FA59C046014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DB983E-7B72-4A05-8AFE-21DA5CD7D8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79DEB79-1AC2-41BA-92AC-6800DE75DBB7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917D97-1BC8-4B00-B0A5-CD23FB458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vrda.kw.ukrtel.net/IMAGES/Gerb.gif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hyperlink" Target="http://www.megabook.ru/MObjects2/data/pict2006/new/06s153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9/POL_COA_Deszpot.svg/485px-POL_COA_Deszpot.svg.pn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img-fotki.yandex.ru/get/18/owen1141952.1a/0_d4a6_4db1b441_XL" TargetMode="External"/><Relationship Id="rId4" Type="http://schemas.openxmlformats.org/officeDocument/2006/relationships/hyperlink" Target="http://fr.academic.ru/pictures/frwiki/84/TroskunaiCOA.jpg" TargetMode="External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d/Blason_famille_it_Della_Rovere01.svg/545px-Blason_famille_it_Della_Rovere01.svg.pn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i082.radikal.ru/1105/29/a0280d9a9c46.jpg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ilitary.aviasquad.ru/images/thumb/f/f2/Coat_of_Arms_of_the_Russian_Federation.svg/480px-Coat_of_Arms_of_the_Russian_Federation.svg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igils.ru/heraldic/img/arms02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ljplus.ru/img4/k/e/kementary/gerb_14_a.jpg" TargetMode="External"/><Relationship Id="rId7" Type="http://schemas.openxmlformats.org/officeDocument/2006/relationships/hyperlink" Target="http://www.megabook.ru/MObjects2/data/pict2006/new/06s059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vkontakte.www.ufa.trud.ru/userfiles/gallery/bd/b_bdf6b747241ee440681ec969adfaf6aa.jp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rpt=simage&amp;ed=1&amp;text=%D0%B3%D0%B5%D1%80%D0%B1%20%D1%81%D0%BE%20%D0%BB%D1%8C%D0%B2%D0%BE%D0%BC&amp;p=2&amp;img_url=www.mil.ee/im/sumboolika/jpg/kjps_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travelvlad.com/content/images/national_closes/gerbRNO-A.jpg/600-1W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rpt=simage&amp;ed=1&amp;text=%D0%B3%D0%B5%D1%80%D0%B0%D0%BB%D1%8C%D0%B4%D0%B8%D0%BA%D0%B0%20%D0%9E%D0%A1%D0%9D%D0%9E%D0%92%D0%9D%D0%AB%D0%95%20%D0%92%D0%98%D0%94%D0%AB%20%D0%A9%D0%98%D0%A2%D0%9E%D0%92&amp;p=15&amp;img_url=www.x-team.ru/images/point1046_Coat_of_Arms_of_Novokuznetsk_(Kemerovo_oblast)_(1804)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mjhsgermanclub.webs.com/german%20eagle1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338455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Презентация к уроку по теме: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Геральдика.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Герб,щит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, девиз, эмблема»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5 класс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Павлов С.М.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ПОЛЕ 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ЩИТА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(продолжение)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313" y="1646238"/>
            <a:ext cx="4321175" cy="452596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Единорог </a:t>
            </a:r>
            <a:r>
              <a:rPr lang="ru-RU" dirty="0" smtClean="0"/>
              <a:t>– чистота, непорочность.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Кабан, вепрь – мужество, неустрашимость.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Ворон – долголетие.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Феникс – бессмертие.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Змея – вечность.</a:t>
            </a:r>
            <a:endParaRPr lang="ru-RU" dirty="0"/>
          </a:p>
        </p:txBody>
      </p:sp>
      <p:pic>
        <p:nvPicPr>
          <p:cNvPr id="22531" name="i-main-pic" descr="Картинка 37 из 20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1439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Картинка 1 из 63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12763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Картинка 6 из 63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700808"/>
            <a:ext cx="16557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Картинка 6 из 65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581128"/>
            <a:ext cx="14128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Картинка 1 из 179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5157192"/>
            <a:ext cx="1258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ПОЛЕ </a:t>
            </a: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ЩИТА </a:t>
            </a:r>
            <a:r>
              <a:rPr lang="ru-RU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(продолжение)</a:t>
            </a:r>
            <a:endParaRPr lang="ru-RU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46238"/>
            <a:ext cx="4175125" cy="452596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Дуб – крепость, сила.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Солнце – свет, богатство, изобилие.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Посох – духовная  власть.</a:t>
            </a:r>
            <a:endParaRPr lang="ru-RU" dirty="0"/>
          </a:p>
        </p:txBody>
      </p:sp>
      <p:pic>
        <p:nvPicPr>
          <p:cNvPr id="23555" name="Picture 2" descr="http://www.sibgerold.ru/sfo/350/Zarinsk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96953"/>
            <a:ext cx="1440160" cy="16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9 из 11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1568342" cy="172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Картинка 2 из 60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65714" b="14268"/>
          <a:stretch>
            <a:fillRect/>
          </a:stretch>
        </p:blipFill>
        <p:spPr bwMode="auto">
          <a:xfrm>
            <a:off x="4427984" y="4581128"/>
            <a:ext cx="1465311" cy="20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Значение цвета в гербе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46238"/>
            <a:ext cx="7272808" cy="452596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Золотой – богатство, сила, верность.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Серебряный – невинность,  чистота девственность.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Красный – храбрость, мужество.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Зеленый – надежда, изобилие, свобода.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 Черный – скромность, ученость, печаль.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Герб Российской Федерации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4338" name="i-main-pic" descr="Картинка 115 из 9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628775"/>
            <a:ext cx="39592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ГЕРАЛЬДИКА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ГЕРАЛЬДИКА – ИСКУССТВО СОСТАВЛЕНИЯ ГЕРБОВ.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Герб</a:t>
            </a:r>
            <a:r>
              <a:rPr lang="ru-RU" dirty="0" smtClean="0"/>
              <a:t> </a:t>
            </a:r>
            <a:r>
              <a:rPr lang="ru-RU" dirty="0" smtClean="0"/>
              <a:t>– это условное изображение, являющееся символом и отличительным знаком государства, города,  а в старину – рода или отдельного лица, отражающие исторические традиции владельца.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Формы западноевропейских щитов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19"/>
            <a:ext cx="8229600" cy="2016225"/>
          </a:xfrm>
        </p:spPr>
        <p:txBody>
          <a:bodyPr numCol="2">
            <a:norm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Варяжский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Французский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Овальный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Ромбовидный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Квадратный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Итальянский щит 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Австрийский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Английский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Немецкий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Польский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Испанский щит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sz="2000" dirty="0"/>
          </a:p>
        </p:txBody>
      </p:sp>
      <p:pic>
        <p:nvPicPr>
          <p:cNvPr id="16387" name="Рисунок 3" descr="Картинка 2 из 36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557338"/>
            <a:ext cx="4895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Геральдические фигуры в гербах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0" name="i-main-pic" descr="Картинка 7 из 9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9274" b="5717"/>
          <a:stretch>
            <a:fillRect/>
          </a:stretch>
        </p:blipFill>
        <p:spPr bwMode="auto">
          <a:xfrm>
            <a:off x="971551" y="1700213"/>
            <a:ext cx="6768802" cy="39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ПОЛЕ ЩИТА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5301208"/>
            <a:ext cx="8218487" cy="87099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dirty="0" smtClean="0"/>
              <a:t>На поле щита есть изображения: животные, мифологические существа, оружие и т.п. </a:t>
            </a:r>
            <a:r>
              <a:rPr lang="ru-RU" dirty="0" smtClean="0"/>
              <a:t>Каждое </a:t>
            </a:r>
            <a:r>
              <a:rPr lang="ru-RU" dirty="0" smtClean="0"/>
              <a:t>изображение несет в себе определенный смысл.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8435" name="Picture 2" descr="http://im6-tub-ru.yandex.net/i?id=177390876-0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1812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Картинка 3 из 60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80728"/>
            <a:ext cx="16017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Картинка 9 из 60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908720"/>
            <a:ext cx="21034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Картинка 13 из 60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212976"/>
            <a:ext cx="187166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ПОЛЕ ЩИТА 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продолжение)</a:t>
            </a: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1646238"/>
            <a:ext cx="4762500" cy="452596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Лев- сила, мужество, великодушие.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Леопард – храбрость, отвага.</a:t>
            </a:r>
            <a:endParaRPr lang="ru-RU" dirty="0"/>
          </a:p>
        </p:txBody>
      </p:sp>
      <p:pic>
        <p:nvPicPr>
          <p:cNvPr id="19459" name="Рисунок 3" descr="http://im7-tub-ru.yandex.net/i?id=375142272-19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00213"/>
            <a:ext cx="2089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Картинка 3 из 3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076700"/>
            <a:ext cx="2592387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ПОЛЕ 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ЩИТА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(продолжение)</a:t>
            </a: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538" y="1646238"/>
            <a:ext cx="4259262" cy="452596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Орел – власть, господство и вместе с тем великодушие и прозорливость.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Конь – храбрость льва,  зоркость орла, сила и быстрота</a:t>
            </a:r>
            <a:endParaRPr lang="ru-RU" dirty="0"/>
          </a:p>
        </p:txBody>
      </p:sp>
      <p:pic>
        <p:nvPicPr>
          <p:cNvPr id="20483" name="Рисунок 3" descr="http://im2-tub-ru.yandex.net/i?id=365317633-60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933825"/>
            <a:ext cx="2016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-main-pic" descr="Картинка 201 из 9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557338"/>
            <a:ext cx="1873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ПОЛЕ </a:t>
            </a: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ЩИТА</a:t>
            </a:r>
            <a:b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(продолжение)</a:t>
            </a:r>
            <a:endParaRPr lang="ru-RU" sz="2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46238"/>
            <a:ext cx="4114800" cy="452596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Собака – верность, преданность, повиновение.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Кошка – независимость.</a:t>
            </a:r>
            <a:endParaRPr lang="ru-RU" dirty="0"/>
          </a:p>
        </p:txBody>
      </p:sp>
      <p:pic>
        <p:nvPicPr>
          <p:cNvPr id="21507" name="Picture 2" descr="http://chgk.zaba.ru/images/db/20070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29511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excurs.ru/gerb/Adam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05263"/>
            <a:ext cx="24415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268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Герб Российской Федерации</vt:lpstr>
      <vt:lpstr>ГЕРАЛЬДИКА</vt:lpstr>
      <vt:lpstr>Формы западноевропейских щитов</vt:lpstr>
      <vt:lpstr>Геральдические фигуры в гербах</vt:lpstr>
      <vt:lpstr>ПОЛЕ ЩИТА</vt:lpstr>
      <vt:lpstr>ПОЛЕ ЩИТА  (продолжение)</vt:lpstr>
      <vt:lpstr>ПОЛЕ ЩИТА  (продолжение)</vt:lpstr>
      <vt:lpstr>ПОЛЕ ЩИТА  (продолжение)</vt:lpstr>
      <vt:lpstr>ПОЛЕ ЩИТА  (продолжение)</vt:lpstr>
      <vt:lpstr>ПОЛЕ ЩИТА (продолжение)</vt:lpstr>
      <vt:lpstr>Значение цвета в гербе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Российской Федерации</dc:title>
  <dc:creator>Emachines</dc:creator>
  <cp:lastModifiedBy>Win7</cp:lastModifiedBy>
  <cp:revision>16</cp:revision>
  <dcterms:created xsi:type="dcterms:W3CDTF">2011-12-05T07:07:49Z</dcterms:created>
  <dcterms:modified xsi:type="dcterms:W3CDTF">2015-03-21T18:12:30Z</dcterms:modified>
</cp:coreProperties>
</file>