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90193-451D-40B8-AD30-17EAF4486FE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F7D2-2136-4A38-B824-E769A3D5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04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F7D2-2136-4A38-B824-E769A3D508E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6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36815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П</a:t>
            </a:r>
            <a:r>
              <a:rPr lang="ru-RU" sz="5400" b="1" dirty="0" smtClean="0">
                <a:solidFill>
                  <a:schemeClr val="tx1"/>
                </a:solidFill>
              </a:rPr>
              <a:t>рофессиональные географы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7344816" cy="331236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 </a:t>
            </a:r>
            <a:r>
              <a:rPr lang="ru-RU" sz="2800" dirty="0">
                <a:solidFill>
                  <a:schemeClr val="tx1"/>
                </a:solidFill>
              </a:rPr>
              <a:t>Высшее географическое образование получили несколько звезд мировой и российской величины: музыканты, </a:t>
            </a:r>
            <a:r>
              <a:rPr lang="ru-RU" sz="2800" dirty="0" smtClean="0">
                <a:solidFill>
                  <a:schemeClr val="tx1"/>
                </a:solidFill>
              </a:rPr>
              <a:t>продюсеры, </a:t>
            </a:r>
            <a:r>
              <a:rPr lang="ru-RU" sz="2800" dirty="0">
                <a:solidFill>
                  <a:schemeClr val="tx1"/>
                </a:solidFill>
              </a:rPr>
              <a:t>композиторы, прозаики и поэты, телеведущие, журналисты, редакторы СМИ.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Вот </a:t>
            </a:r>
            <a:r>
              <a:rPr lang="ru-RU" sz="2800" dirty="0">
                <a:solidFill>
                  <a:schemeClr val="tx1"/>
                </a:solidFill>
              </a:rPr>
              <a:t>далеко не полный список известных личностей современности (последняя четверть 20, начало 21 века), учившихся на профессионального географа и (или) защитивших научную степень по </a:t>
            </a:r>
            <a:r>
              <a:rPr lang="ru-RU" sz="2800" dirty="0" smtClean="0">
                <a:solidFill>
                  <a:schemeClr val="tx1"/>
                </a:solidFill>
              </a:rPr>
              <a:t>географии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i="1" u="sng" dirty="0"/>
              <a:t>Артур Чилингаров 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 </a:t>
            </a:r>
            <a:r>
              <a:rPr lang="ru-RU" b="1" i="1" u="sng" dirty="0"/>
              <a:t>полярник с мировым </a:t>
            </a:r>
            <a:r>
              <a:rPr lang="ru-RU" b="1" i="1" u="sng" dirty="0" smtClean="0"/>
              <a:t>именем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958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/>
              <a:t/>
            </a:r>
            <a:br>
              <a:rPr lang="ru-RU" sz="3100" b="1" i="1" u="sng" dirty="0" smtClean="0"/>
            </a:br>
            <a:r>
              <a:rPr lang="ru-RU" sz="3100" b="1" i="1" u="sng" dirty="0" smtClean="0"/>
              <a:t>Николай Дроздов</a:t>
            </a:r>
            <a:br>
              <a:rPr lang="ru-RU" sz="3100" b="1" i="1" u="sng" dirty="0" smtClean="0"/>
            </a:br>
            <a:r>
              <a:rPr lang="ru-RU" sz="3100" b="1" i="1" u="sng" dirty="0" smtClean="0"/>
              <a:t> </a:t>
            </a:r>
            <a:r>
              <a:rPr lang="ru-RU" sz="3100" b="1" i="1" u="sng" dirty="0"/>
              <a:t>ведущий телепрограммы “В мире животных</a:t>
            </a:r>
            <a:r>
              <a:rPr lang="ru-RU" sz="3100" b="1" i="1" u="sng" dirty="0" smtClean="0"/>
              <a:t>” </a:t>
            </a:r>
            <a:r>
              <a:rPr lang="ru-RU" sz="3100" b="1" i="1" u="sng" dirty="0"/>
              <a:t>эколог с мировым именем</a:t>
            </a:r>
            <a:r>
              <a:rPr lang="ru-RU" b="1" i="1" u="sng" dirty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807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 </a:t>
            </a:r>
            <a:r>
              <a:rPr lang="ru-RU" sz="4000" b="1" i="1" u="sng" dirty="0"/>
              <a:t>Иван </a:t>
            </a:r>
            <a:r>
              <a:rPr lang="ru-RU" sz="4000" b="1" i="1" u="sng" dirty="0" err="1"/>
              <a:t>Затевахин</a:t>
            </a:r>
            <a:r>
              <a:rPr lang="ru-RU" sz="4000" b="1" i="1" u="sng" dirty="0"/>
              <a:t> </a:t>
            </a:r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000" b="1" i="1" u="sng" dirty="0" smtClean="0"/>
              <a:t>теле- </a:t>
            </a:r>
            <a:r>
              <a:rPr lang="ru-RU" sz="4000" b="1" i="1" u="sng" dirty="0"/>
              <a:t>и радиоведущий программ о </a:t>
            </a:r>
            <a:r>
              <a:rPr lang="ru-RU" sz="4000" b="1" i="1" u="sng" dirty="0" smtClean="0"/>
              <a:t>животных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4644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1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 smtClean="0"/>
              <a:t/>
            </a:r>
            <a:br>
              <a:rPr lang="ru-RU" sz="3600" b="1" i="1" u="sng" dirty="0" smtClean="0"/>
            </a:br>
            <a:r>
              <a:rPr lang="ru-RU" sz="3600" b="1" i="1" u="sng" dirty="0" smtClean="0"/>
              <a:t>Федор Конюхов</a:t>
            </a:r>
            <a:br>
              <a:rPr lang="ru-RU" sz="3600" b="1" i="1" u="sng" dirty="0" smtClean="0"/>
            </a:br>
            <a:r>
              <a:rPr lang="ru-RU" sz="3600" b="1" i="1" u="sng" dirty="0" smtClean="0"/>
              <a:t>мореплаватель </a:t>
            </a:r>
            <a:r>
              <a:rPr lang="ru-RU" sz="3600" b="1" i="1" u="sng" dirty="0"/>
              <a:t>и путешественник-одиночка с мировым </a:t>
            </a:r>
            <a:r>
              <a:rPr lang="ru-RU" sz="3600" b="1" i="1" u="sng" dirty="0" smtClean="0"/>
              <a:t>именем 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56" y="2276872"/>
            <a:ext cx="56166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u="sng" dirty="0" smtClean="0"/>
              <a:t/>
            </a:r>
            <a:br>
              <a:rPr lang="ru-RU" sz="2800" b="1" i="1" u="sng" dirty="0" smtClean="0"/>
            </a:br>
            <a:r>
              <a:rPr lang="ru-RU" sz="2800" b="1" i="1" u="sng" dirty="0" smtClean="0"/>
              <a:t>Жак-Ив Кусто</a:t>
            </a:r>
            <a:br>
              <a:rPr lang="ru-RU" sz="2800" b="1" i="1" u="sng" dirty="0" smtClean="0"/>
            </a:br>
            <a:r>
              <a:rPr lang="ru-RU" sz="2800" b="1" i="1" u="sng" dirty="0" smtClean="0"/>
              <a:t> изобретатель </a:t>
            </a:r>
            <a:r>
              <a:rPr lang="ru-RU" sz="2800" b="1" i="1" u="sng" dirty="0"/>
              <a:t>акваланга, океанограф с мировым </a:t>
            </a:r>
            <a:r>
              <a:rPr lang="ru-RU" sz="2800" b="1" i="1" u="sng" dirty="0" smtClean="0"/>
              <a:t>именем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04864"/>
            <a:ext cx="62388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sz="4000" b="1" i="1" u="sng" dirty="0" smtClean="0"/>
              <a:t>Тур Хейердал</a:t>
            </a:r>
            <a:br>
              <a:rPr lang="ru-RU" sz="4000" b="1" i="1" u="sng" dirty="0" smtClean="0"/>
            </a:br>
            <a:r>
              <a:rPr lang="ru-RU" sz="4000" b="1" i="1" u="sng" dirty="0" smtClean="0"/>
              <a:t>путешественник </a:t>
            </a:r>
            <a:r>
              <a:rPr lang="ru-RU" sz="4000" b="1" i="1" u="sng" dirty="0"/>
              <a:t>и этнограф с мировым именем (“Кон-Тики”, “Ра</a:t>
            </a:r>
            <a:r>
              <a:rPr lang="ru-RU" sz="4000" b="1" i="1" u="sng" dirty="0" smtClean="0"/>
              <a:t>”)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60848"/>
            <a:ext cx="60960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6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>Юрий </a:t>
            </a:r>
            <a:r>
              <a:rPr lang="ru-RU" b="1" i="1" u="sng" dirty="0"/>
              <a:t>Лоза 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музыкант</a:t>
            </a:r>
            <a:r>
              <a:rPr lang="ru-RU" b="1" i="1" u="sng" dirty="0"/>
              <a:t>, композитор (помните шлягер “На маленьком плоту”)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94" y="2492896"/>
            <a:ext cx="52387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sz="4000" b="1" i="1" u="sng" dirty="0" smtClean="0"/>
              <a:t>наследный </a:t>
            </a:r>
            <a:r>
              <a:rPr lang="ru-RU" sz="4000" b="1" i="1" u="sng" dirty="0"/>
              <a:t>английский принц Гарри-сын принцессы Дианы и принца Чарлза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00808"/>
            <a:ext cx="66675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68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Профессиональные географы</vt:lpstr>
      <vt:lpstr> Артур Чилингаров   полярник с мировым именем</vt:lpstr>
      <vt:lpstr> Николай Дроздов  ведущий телепрограммы “В мире животных” эколог с мировым именем </vt:lpstr>
      <vt:lpstr> Иван Затевахин  теле- и радиоведущий программ о животных</vt:lpstr>
      <vt:lpstr> Федор Конюхов мореплаватель и путешественник-одиночка с мировым именем </vt:lpstr>
      <vt:lpstr> Жак-Ив Кусто  изобретатель акваланга, океанограф с мировым именем  </vt:lpstr>
      <vt:lpstr>  Тур Хейердал путешественник и этнограф с мировым именем (“Кон-Тики”, “Ра”) </vt:lpstr>
      <vt:lpstr>  Юрий Лоза  музыкант, композитор (помните шлягер “На маленьком плоту”) </vt:lpstr>
      <vt:lpstr> наследный английский принц Гарри-сын принцессы Дианы и принца Чарлза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2015-03-16T13:55:32Z</dcterms:created>
  <dcterms:modified xsi:type="dcterms:W3CDTF">2015-03-26T06:01:46Z</dcterms:modified>
</cp:coreProperties>
</file>