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4" r:id="rId6"/>
    <p:sldId id="267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25D3-EC04-4BD5-9FED-B068AFB19518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689F-91C6-401E-8ADF-F0A7E56A8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rg.ru/2012/02/20/putin-armiya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9985"/>
            <a:ext cx="7929618" cy="66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>
                <a:solidFill>
                  <a:srgbClr val="FF0000"/>
                </a:solidFill>
              </a:rPr>
              <a:t>Воинский дух, воинская честь </a:t>
            </a:r>
            <a:r>
              <a:rPr lang="ru-RU" dirty="0" smtClean="0">
                <a:solidFill>
                  <a:srgbClr val="FF0000"/>
                </a:solidFill>
              </a:rPr>
              <a:t>–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совокупность </a:t>
            </a:r>
            <a:r>
              <a:rPr lang="ru-RU" dirty="0"/>
              <a:t>всех положительных качеств, присущих человеку в военной форме. Это мужество и храбрость, воинственность и благородство, дисциплина, сознание своего долга перед отечеством, самоотверженность, вера в свои силы, выносливость в лишениях, страданиях. </a:t>
            </a:r>
            <a:r>
              <a:rPr lang="ru-RU" dirty="0" smtClean="0"/>
              <a:t>Воинская </a:t>
            </a:r>
            <a:r>
              <a:rPr lang="ru-RU" dirty="0"/>
              <a:t>честь - </a:t>
            </a:r>
            <a:r>
              <a:rPr lang="ru-RU" dirty="0" err="1"/>
              <a:t>честь</a:t>
            </a:r>
            <a:r>
              <a:rPr lang="ru-RU" dirty="0"/>
              <a:t> коллективная, так как ею обладает не один человек, а коллектив - армия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4038600" cy="225909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Призваны в РА: </a:t>
            </a:r>
          </a:p>
          <a:p>
            <a:r>
              <a:rPr lang="ru-RU" dirty="0" smtClean="0"/>
              <a:t>Зинкин Артём </a:t>
            </a:r>
          </a:p>
          <a:p>
            <a:r>
              <a:rPr lang="ru-RU" dirty="0" err="1" smtClean="0"/>
              <a:t>Саляхов</a:t>
            </a:r>
            <a:r>
              <a:rPr lang="ru-RU" dirty="0" smtClean="0"/>
              <a:t> Руслан </a:t>
            </a:r>
          </a:p>
          <a:p>
            <a:r>
              <a:rPr lang="ru-RU" dirty="0" err="1" smtClean="0"/>
              <a:t>Сидорчук</a:t>
            </a:r>
            <a:r>
              <a:rPr lang="ru-RU" dirty="0" smtClean="0"/>
              <a:t> Гриша </a:t>
            </a:r>
          </a:p>
          <a:p>
            <a:r>
              <a:rPr lang="ru-RU" dirty="0" err="1" smtClean="0"/>
              <a:t>Тотиков</a:t>
            </a:r>
            <a:r>
              <a:rPr lang="ru-RU" dirty="0" smtClean="0"/>
              <a:t> Стас </a:t>
            </a:r>
          </a:p>
          <a:p>
            <a:r>
              <a:rPr lang="ru-RU" dirty="0" err="1" smtClean="0"/>
              <a:t>Трушников</a:t>
            </a:r>
            <a:r>
              <a:rPr lang="ru-RU" dirty="0" smtClean="0"/>
              <a:t> Ваня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Отслужили в РА: 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Алексеенко</a:t>
            </a:r>
            <a:r>
              <a:rPr lang="ru-RU" dirty="0" smtClean="0">
                <a:solidFill>
                  <a:schemeClr val="tx1"/>
                </a:solidFill>
              </a:rPr>
              <a:t> Ефим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Долгих </a:t>
            </a:r>
            <a:r>
              <a:rPr lang="ru-RU" dirty="0" err="1" smtClean="0">
                <a:solidFill>
                  <a:schemeClr val="tx1"/>
                </a:solidFill>
              </a:rPr>
              <a:t>Виталя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Ефимов Степан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Кисляк</a:t>
            </a:r>
            <a:r>
              <a:rPr lang="ru-RU" dirty="0" smtClean="0">
                <a:solidFill>
                  <a:schemeClr val="tx1"/>
                </a:solidFill>
              </a:rPr>
              <a:t> Илья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Пьянков Лёша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Сутормин</a:t>
            </a:r>
            <a:r>
              <a:rPr lang="ru-RU" dirty="0" smtClean="0">
                <a:solidFill>
                  <a:schemeClr val="tx1"/>
                </a:solidFill>
              </a:rPr>
              <a:t> Павел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Чудин Антон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МОЯ ПРОФЕССИЯ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642910" y="2500306"/>
            <a:ext cx="3714776" cy="27860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643050"/>
            <a:ext cx="3009765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4038600" cy="4525963"/>
          </a:xfr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«23 февраля -</a:t>
            </a:r>
          </a:p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красный день календаря»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Классный час</a:t>
            </a:r>
            <a:endParaRPr kumimoji="0" lang="ru-RU" sz="4400" b="1" i="0" u="none" strike="noStrike" kern="1200" cap="none" spc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500174"/>
            <a:ext cx="3009765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038600" cy="4525963"/>
          </a:xfr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армия?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Классный час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038600" cy="4525963"/>
          </a:xfr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60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Классный час</a:t>
            </a:r>
            <a:endParaRPr kumimoji="0" lang="ru-RU" sz="4400" b="1" i="0" u="none" strike="noStrike" kern="1200" cap="none" spc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http://img.rg.ru/img/r_top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388620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.rg.ru/img/gazeta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1704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Владимир Владимирович Путин">
            <a:hlinkClick r:id="rId4"/>
          </p:cNvPr>
          <p:cNvPicPr/>
          <p:nvPr/>
        </p:nvPicPr>
        <p:blipFill>
          <a:blip r:embed="rId5"/>
          <a:srcRect r="8475"/>
          <a:stretch>
            <a:fillRect/>
          </a:stretch>
        </p:blipFill>
        <p:spPr bwMode="auto">
          <a:xfrm>
            <a:off x="4643438" y="314324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Владимир </a:t>
            </a:r>
            <a:r>
              <a:rPr lang="ru-RU" b="1" dirty="0"/>
              <a:t>Путин: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"</a:t>
            </a:r>
            <a:r>
              <a:rPr lang="ru-RU" b="1" dirty="0"/>
              <a:t>Быть сильными: гарантии национальной безопасности для России" 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4038600" cy="4525963"/>
          </a:xfr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4800" dirty="0" smtClean="0"/>
              <a:t>     Мы должны всегда помнить, чем обязана страна солдатам и офицерам, которые в тяжелейшие 90-е годы, несмотря ни на что, сохранили Армию, обеспечили в критические моменты боеготовность частей. Если надо было - воевали. Теряли своих товарищей и побеждали. Так было на Северном Кавказе, в Таджикистане и других "горячих точках". </a:t>
            </a:r>
            <a:r>
              <a:rPr lang="ru-RU" sz="4800" b="1" dirty="0" smtClean="0">
                <a:solidFill>
                  <a:srgbClr val="FF0000"/>
                </a:solidFill>
              </a:rPr>
              <a:t>Эти люди сберегли Дух и Честь Армии.</a:t>
            </a:r>
            <a:r>
              <a:rPr lang="ru-RU" sz="4800" dirty="0" smtClean="0"/>
              <a:t> Целостность и суверенитет России. Защитили безопасность наших граждан. Не позволили унизить и "списать" страну.</a:t>
            </a:r>
            <a:endParaRPr lang="ru-RU" sz="60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Классный час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dirty="0">
                <a:solidFill>
                  <a:srgbClr val="FF0000"/>
                </a:solidFill>
              </a:rPr>
              <a:t>Армия сберегла </a:t>
            </a:r>
            <a:r>
              <a:rPr lang="ru-RU" sz="5000" b="1" dirty="0" smtClean="0">
                <a:solidFill>
                  <a:srgbClr val="FF0000"/>
                </a:solidFill>
              </a:rPr>
              <a:t>Россию</a:t>
            </a:r>
            <a:endParaRPr lang="ru-RU" sz="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000" dirty="0" smtClean="0"/>
              <a:t>        </a:t>
            </a:r>
          </a:p>
          <a:p>
            <a:pPr>
              <a:buNone/>
            </a:pPr>
            <a:r>
              <a:rPr lang="ru-RU" sz="5000" dirty="0"/>
              <a:t> </a:t>
            </a:r>
            <a:r>
              <a:rPr lang="ru-RU" sz="5000" dirty="0" smtClean="0"/>
              <a:t>     По </a:t>
            </a:r>
            <a:r>
              <a:rPr lang="ru-RU" sz="5000" dirty="0"/>
              <a:t>Вооружённым Силам был нанесён разрушительный </a:t>
            </a:r>
            <a:r>
              <a:rPr lang="ru-RU" sz="5000" dirty="0" smtClean="0"/>
              <a:t>удар</a:t>
            </a:r>
            <a:r>
              <a:rPr lang="ru-RU" sz="5000" dirty="0"/>
              <a:t>. Некоторые "деятели"  просто дня не могли прожить без того, чтобы побольнее "пнуть" и унизить Армию, оскорбить всё то, что связано с такими понятиями, как </a:t>
            </a:r>
            <a:r>
              <a:rPr lang="ru-RU" sz="5000" b="1" dirty="0">
                <a:solidFill>
                  <a:srgbClr val="FF0000"/>
                </a:solidFill>
              </a:rPr>
              <a:t>Присяга, Долг, служба Отечеству, патриотизм, ратная история нашей страны. </a:t>
            </a:r>
            <a:r>
              <a:rPr lang="ru-RU" sz="5000" dirty="0"/>
              <a:t>Считал и считаю это настоящим моральным преступлением и предательством.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час</a:t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Когда </a:t>
            </a:r>
            <a:r>
              <a:rPr lang="ru-RU" dirty="0"/>
              <a:t>в 1999 году банды международных террористов развязали прямую агрессию против </a:t>
            </a:r>
            <a:r>
              <a:rPr lang="ru-RU" dirty="0" smtClean="0"/>
              <a:t>России армия </a:t>
            </a:r>
            <a:r>
              <a:rPr lang="ru-RU" dirty="0"/>
              <a:t>выполнила свою задачу. Выполнили свой долг наши офицеры, сержанты, солдаты - граждане, для которых </a:t>
            </a:r>
            <a:r>
              <a:rPr lang="ru-RU" b="1" dirty="0">
                <a:solidFill>
                  <a:srgbClr val="FF0000"/>
                </a:solidFill>
              </a:rPr>
              <a:t>Присяга Родине</a:t>
            </a:r>
            <a:r>
              <a:rPr lang="ru-RU" dirty="0"/>
              <a:t> значила больше, чем жизнь, собственное здоровье и благополучие. И, главное, в государстве, в обществе наконец вернулось понимание простой истины - Вооружёнными Силами надо дорожить. Их надо укреплять, иначе "придётся кормить чужую армию" или вовсе оказаться в рабстве у бандитов и международных террористов.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Выход </a:t>
            </a:r>
            <a:r>
              <a:rPr lang="ru-RU" dirty="0"/>
              <a:t>был только один - строить Новую Армию. Армию современного типа - мобильную, находящуюся в состоянии </a:t>
            </a:r>
            <a:r>
              <a:rPr lang="ru-RU" dirty="0" smtClean="0"/>
              <a:t>постоянной боевой готовности.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Будет </a:t>
            </a:r>
            <a:r>
              <a:rPr lang="ru-RU" dirty="0"/>
              <a:t>введён специальный образовательный сертификат, который позволит военнослужащему после увольнения получить образование или пройти переподготовку в любом учебном заведении страны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                   ВОЕННАЯ ПРИСЯГА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/>
              <a:t>        </a:t>
            </a:r>
          </a:p>
          <a:p>
            <a:pPr>
              <a:buNone/>
            </a:pPr>
            <a:r>
              <a:rPr lang="ru-RU" sz="3300" b="1" dirty="0" smtClean="0"/>
              <a:t>      </a:t>
            </a:r>
            <a:r>
              <a:rPr lang="ru-RU" sz="4000" b="1" dirty="0" smtClean="0"/>
              <a:t>Я</a:t>
            </a:r>
            <a:r>
              <a:rPr lang="ru-RU" sz="4000" b="1" dirty="0"/>
              <a:t>, (Фамилия, Имя, Отчество) торжественно присягаю на верность своей Родине - Российской Федерации. Клянусь свято соблюдать ее конституцию и законы, строго выполнять требования воинских уставов, приказы командиров и начальников. Клянусь достойно выполнять воинский долг, мужественно защищать свободу, независимость и конституционный строй России, народ и Отечество!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          </a:t>
            </a:r>
          </a:p>
          <a:p>
            <a:pPr>
              <a:buNone/>
            </a:pPr>
            <a:endParaRPr lang="ru-RU" sz="1200" dirty="0"/>
          </a:p>
          <a:p>
            <a:pPr>
              <a:buNone/>
            </a:pPr>
            <a:r>
              <a:rPr lang="ru-RU" sz="1200" dirty="0" smtClean="0"/>
              <a:t>          Принятие Военной присяги </a:t>
            </a:r>
            <a:r>
              <a:rPr lang="ru-RU" sz="1200" dirty="0" smtClean="0">
                <a:solidFill>
                  <a:srgbClr val="FF0000"/>
                </a:solidFill>
              </a:rPr>
              <a:t>- самый торжественный ритуал в нашей армии</a:t>
            </a:r>
            <a:r>
              <a:rPr lang="ru-RU" sz="1200" dirty="0" smtClean="0"/>
              <a:t>. Как у многих армейских традиций, здесь есть интересная история, корнями уходящая в древность. За время своего существования Военная присяга из народного обычая переросла в правовую норму.</a:t>
            </a:r>
            <a:br>
              <a:rPr lang="ru-RU" sz="1200" dirty="0" smtClean="0"/>
            </a:br>
            <a:r>
              <a:rPr lang="ru-RU" sz="1200" dirty="0" smtClean="0"/>
              <a:t>Обычай принимать на Руси присягу появился с зарождением регулярного войска и неразрывно связан с понятиями воинской чести, верности, доблести, любви к Родине. Русские воины перед битвой с врагом давали клятву сражаться за Святую Русь храбро, самоотверженно, бесстрашно. Верность ей считалась священной. Ритуал принятия присяги также имел морально-психологическую окраску. В старину говорили: "Держись присяги - богатырем будешь". И действительно, давший священную клятву Родине ратник не отступал и не сдавался врагу. Нарушение присяги считалось позором.</a:t>
            </a:r>
            <a:endParaRPr lang="ru-RU" sz="12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ВОИНСКИЙ ДОЛГ </a:t>
            </a:r>
          </a:p>
          <a:p>
            <a:pPr>
              <a:buNone/>
            </a:pPr>
            <a:r>
              <a:rPr lang="ru-RU" b="1" dirty="0" smtClean="0"/>
              <a:t>    Выполнение воинского долга – почетная обязанность солдата, обязанность защищать Отечество</a:t>
            </a:r>
            <a:endParaRPr lang="ru-RU" b="1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3985147" cy="265193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Классный час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Патриотизм —</a:t>
            </a:r>
            <a:r>
              <a:rPr lang="ru-RU" dirty="0" smtClean="0"/>
              <a:t> нравственный и политический принцип, социальное чувство, содержанием которого является любовь к отечеству и готовность подчинить его интересам свои частные интересы.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4482550" cy="335758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515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Классный час</vt:lpstr>
      <vt:lpstr>Классный час</vt:lpstr>
      <vt:lpstr>Классный час</vt:lpstr>
      <vt:lpstr>Классный час</vt:lpstr>
      <vt:lpstr> Классный час </vt:lpstr>
      <vt:lpstr>Классный час</vt:lpstr>
      <vt:lpstr>Классный час</vt:lpstr>
      <vt:lpstr>Классный час</vt:lpstr>
      <vt:lpstr>Классный час</vt:lpstr>
      <vt:lpstr>Классный час</vt:lpstr>
      <vt:lpstr>Классный час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Виталик</dc:creator>
  <cp:lastModifiedBy>Виталик</cp:lastModifiedBy>
  <cp:revision>45</cp:revision>
  <dcterms:created xsi:type="dcterms:W3CDTF">2012-02-20T05:34:55Z</dcterms:created>
  <dcterms:modified xsi:type="dcterms:W3CDTF">2012-02-28T09:20:22Z</dcterms:modified>
</cp:coreProperties>
</file>