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1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DC"/>
    <a:srgbClr val="F91B30"/>
    <a:srgbClr val="FF0066"/>
    <a:srgbClr val="663FD5"/>
    <a:srgbClr val="0000FF"/>
    <a:srgbClr val="2B11ED"/>
    <a:srgbClr val="FF3399"/>
    <a:srgbClr val="0066FF"/>
    <a:srgbClr val="3399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331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2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333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333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333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334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334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4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5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CCFF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22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2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23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30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3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23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3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123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23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31432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91B30"/>
                </a:solidFill>
                <a:latin typeface="Times New Roman" pitchFamily="18" charset="0"/>
                <a:cs typeface="Times New Roman" pitchFamily="18" charset="0"/>
              </a:rPr>
              <a:t>Правила для воспитанных детей</a:t>
            </a:r>
            <a:endParaRPr lang="ru-RU" sz="6000" b="1" dirty="0">
              <a:solidFill>
                <a:srgbClr val="F91B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2786058"/>
            <a:ext cx="5000660" cy="107157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91B3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600" dirty="0" smtClean="0">
                <a:solidFill>
                  <a:srgbClr val="F91B30"/>
                </a:solidFill>
              </a:rPr>
              <a:t> </a:t>
            </a:r>
            <a:r>
              <a:rPr lang="ru-RU" sz="6600" b="1" dirty="0" smtClean="0">
                <a:solidFill>
                  <a:srgbClr val="F91B3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</a:p>
          <a:p>
            <a:r>
              <a:rPr lang="ru-RU" b="1" dirty="0" smtClean="0">
                <a:solidFill>
                  <a:srgbClr val="F91B3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Азбука нравственности</a:t>
            </a:r>
          </a:p>
          <a:p>
            <a:r>
              <a:rPr lang="ru-RU" b="1" dirty="0" smtClean="0">
                <a:solidFill>
                  <a:srgbClr val="F91B3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1 класс</a:t>
            </a:r>
          </a:p>
          <a:p>
            <a:r>
              <a:rPr lang="ru-RU" sz="2400" b="1" dirty="0" smtClean="0">
                <a:ln>
                  <a:solidFill>
                    <a:srgbClr val="F91B30"/>
                  </a:solidFill>
                </a:ln>
                <a:solidFill>
                  <a:srgbClr val="0A0AD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воспитатель ГПД </a:t>
            </a:r>
          </a:p>
          <a:p>
            <a:r>
              <a:rPr lang="ru-RU" sz="2400" b="1" dirty="0" err="1" smtClean="0">
                <a:ln>
                  <a:solidFill>
                    <a:srgbClr val="F91B30"/>
                  </a:solidFill>
                </a:ln>
                <a:solidFill>
                  <a:srgbClr val="0A0AD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Копиева</a:t>
            </a:r>
            <a:r>
              <a:rPr lang="ru-RU" sz="2400" b="1" dirty="0" smtClean="0">
                <a:ln>
                  <a:solidFill>
                    <a:srgbClr val="F91B30"/>
                  </a:solidFill>
                </a:ln>
                <a:solidFill>
                  <a:srgbClr val="0A0AD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Марина Юрьевна</a:t>
            </a:r>
          </a:p>
          <a:p>
            <a:r>
              <a:rPr lang="ru-RU" sz="2400" b="1" dirty="0" smtClean="0">
                <a:ln>
                  <a:solidFill>
                    <a:srgbClr val="F91B30"/>
                  </a:solidFill>
                </a:ln>
                <a:solidFill>
                  <a:srgbClr val="0A0AD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г.Белгород МБОУ - лицей №32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Ольга\Рабочий стол\картинки\детские картинки-блестяшки анимашки\610e9cb8761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71942"/>
            <a:ext cx="1992493" cy="2428868"/>
          </a:xfrm>
          <a:prstGeom prst="rect">
            <a:avLst/>
          </a:prstGeom>
          <a:noFill/>
        </p:spPr>
      </p:pic>
      <p:pic>
        <p:nvPicPr>
          <p:cNvPr id="1027" name="Picture 3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84" y="0"/>
            <a:ext cx="256322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i="1" dirty="0" smtClean="0">
                <a:solidFill>
                  <a:srgbClr val="663FD5"/>
                </a:solidFill>
              </a:rPr>
              <a:t>Аккуратность</a:t>
            </a:r>
            <a:endParaRPr lang="ru-RU" sz="6000" i="1" dirty="0">
              <a:solidFill>
                <a:srgbClr val="663FD5"/>
              </a:solidFill>
            </a:endParaRPr>
          </a:p>
        </p:txBody>
      </p:sp>
      <p:pic>
        <p:nvPicPr>
          <p:cNvPr id="4" name="Содержимое 3" descr="de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8143932" cy="4714908"/>
          </a:xfrm>
        </p:spPr>
      </p:pic>
    </p:spTree>
  </p:cSld>
  <p:clrMapOvr>
    <a:masterClrMapping/>
  </p:clrMapOvr>
  <p:transition spd="slow" advClick="0" advTm="2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43887" cy="1314450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ru-RU" sz="5400" dirty="0" smtClean="0">
                <a:solidFill>
                  <a:srgbClr val="FF0066"/>
                </a:solidFill>
              </a:rPr>
              <a:t/>
            </a:r>
            <a:br>
              <a:rPr lang="ru-RU" sz="5400" dirty="0" smtClean="0">
                <a:solidFill>
                  <a:srgbClr val="FF0066"/>
                </a:solidFill>
              </a:rPr>
            </a:br>
            <a:r>
              <a:rPr lang="ru-RU" sz="5400" dirty="0" smtClean="0">
                <a:solidFill>
                  <a:srgbClr val="FF0066"/>
                </a:solidFill>
              </a:rPr>
              <a:t>Хорошее</a:t>
            </a:r>
            <a:br>
              <a:rPr lang="ru-RU" sz="5400" dirty="0" smtClean="0">
                <a:solidFill>
                  <a:srgbClr val="FF0066"/>
                </a:solidFill>
              </a:rPr>
            </a:br>
            <a:r>
              <a:rPr lang="ru-RU" sz="5400" dirty="0" smtClean="0">
                <a:solidFill>
                  <a:srgbClr val="FF0066"/>
                </a:solidFill>
              </a:rPr>
              <a:t>поведение на уроке</a:t>
            </a:r>
          </a:p>
        </p:txBody>
      </p:sp>
      <p:pic>
        <p:nvPicPr>
          <p:cNvPr id="5" name="Содержимое 4" descr="10-1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3116"/>
            <a:ext cx="4038600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316592124_shkol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143116"/>
            <a:ext cx="4038600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Плохое поведение на уроке</a:t>
            </a: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5" name="Содержимое 4" descr="Funny-Places-Around-the-World-04-a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4038600" cy="4357718"/>
          </a:xfrm>
        </p:spPr>
      </p:pic>
      <p:pic>
        <p:nvPicPr>
          <p:cNvPr id="6" name="Содержимое 5" descr="143360image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5926"/>
            <a:ext cx="4038600" cy="4357718"/>
          </a:xfrm>
        </p:spPr>
      </p:pic>
    </p:spTree>
  </p:cSld>
  <p:clrMapOvr>
    <a:masterClrMapping/>
  </p:clrMapOvr>
  <p:transition spd="med" advClick="0" advTm="1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43887" cy="1314450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ru-RU" sz="7200" dirty="0" smtClean="0">
                <a:solidFill>
                  <a:srgbClr val="FF3399"/>
                </a:solidFill>
              </a:rPr>
              <a:t>конец</a:t>
            </a:r>
            <a:endParaRPr lang="ru-RU" sz="7200" dirty="0">
              <a:solidFill>
                <a:srgbClr val="FF33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43887" cy="1314450"/>
          </a:xfrm>
          <a:solidFill>
            <a:srgbClr val="FFFF00"/>
          </a:solidFill>
        </p:spPr>
        <p:txBody>
          <a:bodyPr/>
          <a:lstStyle/>
          <a:p>
            <a:r>
              <a:rPr lang="ru-RU" sz="8800" i="1" dirty="0" smtClean="0">
                <a:solidFill>
                  <a:srgbClr val="FF0000"/>
                </a:solidFill>
              </a:rPr>
              <a:t>радость</a:t>
            </a:r>
            <a:endParaRPr lang="ru-RU" sz="88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уро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7429551" cy="5072098"/>
          </a:xfrm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-357214"/>
            <a:ext cx="8243887" cy="1571636"/>
          </a:xfrm>
        </p:spPr>
        <p:txBody>
          <a:bodyPr/>
          <a:lstStyle/>
          <a:p>
            <a:r>
              <a:rPr lang="ru-RU" sz="8800" dirty="0" smtClean="0">
                <a:solidFill>
                  <a:srgbClr val="00B0F0"/>
                </a:solidFill>
              </a:rPr>
              <a:t>обида</a:t>
            </a:r>
            <a:endParaRPr lang="ru-RU" sz="88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64201696_1284872964_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071522"/>
            <a:ext cx="5929354" cy="5786478"/>
          </a:xfrm>
        </p:spPr>
      </p:pic>
    </p:spTree>
  </p:cSld>
  <p:clrMapOvr>
    <a:masterClrMapping/>
  </p:clrMapOvr>
  <p:transition spd="slow" advClick="0"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i="1" dirty="0" smtClean="0">
                <a:solidFill>
                  <a:srgbClr val="FF0066"/>
                </a:solidFill>
              </a:rPr>
              <a:t>Приветливость</a:t>
            </a:r>
            <a:endParaRPr lang="ru-RU" sz="6600" i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k_elene_viktorov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858048" cy="5000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1ADC3F"/>
                </a:solidFill>
              </a:rPr>
              <a:t>Внимательность</a:t>
            </a:r>
            <a:endParaRPr lang="ru-RU" sz="6000" dirty="0">
              <a:solidFill>
                <a:srgbClr val="1ADC3F"/>
              </a:solidFill>
            </a:endParaRPr>
          </a:p>
        </p:txBody>
      </p:sp>
      <p:pic>
        <p:nvPicPr>
          <p:cNvPr id="4" name="Содержимое 3" descr="970980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571612"/>
            <a:ext cx="6929486" cy="4857784"/>
          </a:xfrm>
        </p:spPr>
      </p:pic>
    </p:spTree>
  </p:cSld>
  <p:clrMapOvr>
    <a:masterClrMapping/>
  </p:clrMapOvr>
  <p:transition spd="slow" advClick="0" advTm="30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Старательность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3"/>
          <a:srcRect l="38100" t="46038" b="-9538"/>
          <a:stretch>
            <a:fillRect/>
          </a:stretch>
        </p:blipFill>
        <p:spPr>
          <a:xfrm>
            <a:off x="1571604" y="1928802"/>
            <a:ext cx="5214974" cy="5072098"/>
          </a:xfrm>
        </p:spPr>
      </p:pic>
    </p:spTree>
  </p:cSld>
  <p:clrMapOvr>
    <a:masterClrMapping/>
  </p:clrMapOvr>
  <p:transition spd="slow" advClick="0" advTm="25000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857232"/>
            <a:ext cx="8243887" cy="560406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Огорчение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005dfddb94b05b5a3bb7a1c45daf58ab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038600" cy="4406165"/>
          </a:xfrm>
        </p:spPr>
      </p:pic>
      <p:pic>
        <p:nvPicPr>
          <p:cNvPr id="6" name="Содержимое 5" descr="add-chil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4488"/>
            <a:ext cx="4038600" cy="4357718"/>
          </a:xfrm>
        </p:spPr>
      </p:pic>
    </p:spTree>
  </p:cSld>
  <p:clrMapOvr>
    <a:masterClrMapping/>
  </p:clrMapOvr>
  <p:transition spd="slow" advClick="0"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i="1" dirty="0" smtClean="0">
                <a:solidFill>
                  <a:srgbClr val="2B11ED"/>
                </a:solidFill>
              </a:rPr>
              <a:t>Грубость</a:t>
            </a:r>
            <a:endParaRPr lang="ru-RU" sz="8000" i="1" dirty="0">
              <a:solidFill>
                <a:srgbClr val="2B11ED"/>
              </a:solidFill>
            </a:endParaRPr>
          </a:p>
        </p:txBody>
      </p:sp>
      <p:pic>
        <p:nvPicPr>
          <p:cNvPr id="5" name="Содержимое 4" descr="p_186569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4038600" cy="4143404"/>
          </a:xfrm>
        </p:spPr>
      </p:pic>
      <p:pic>
        <p:nvPicPr>
          <p:cNvPr id="6" name="Содержимое 5" descr="main-10e493f72173c69976ca34a5085b4b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857364"/>
            <a:ext cx="4038600" cy="4071966"/>
          </a:xfrm>
        </p:spPr>
      </p:pic>
    </p:spTree>
  </p:cSld>
  <p:clrMapOvr>
    <a:masterClrMapping/>
  </p:clrMapOvr>
  <p:transition spd="slow" advClick="0" advTm="3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33  0.037 -0.04267  C 0.075 -0.03867  0.09 -0.00933  0.125 -0.03867  C 0.147 -0.056  0.173 -0.1  0.192 -0.09867  C 0.235 -0.09733  0.244 -0.052  0.244 -0.01067  C 0.245 0.048  0.189 0.09733  0.121 0.10267  C 0.052 0.10667  -0.005 0.04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Товарищество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x_ad4c70cf.jpg">
            <a:hlinkClick r:id="" action="ppaction://hlinkshowjump?jump=previousslide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7358114" cy="5214974"/>
          </a:xfrm>
          <a:prstGeom prst="round2DiagRect">
            <a:avLst/>
          </a:prstGeom>
          <a:ln w="127000" cap="rnd">
            <a:solidFill>
              <a:srgbClr val="FF00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7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97</TotalTime>
  <Words>38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Тема17</vt:lpstr>
      <vt:lpstr>Правила для воспитанных детей</vt:lpstr>
      <vt:lpstr>радость</vt:lpstr>
      <vt:lpstr>обида</vt:lpstr>
      <vt:lpstr>Приветливость</vt:lpstr>
      <vt:lpstr>Внимательность</vt:lpstr>
      <vt:lpstr>Старательность</vt:lpstr>
      <vt:lpstr>Огорчение</vt:lpstr>
      <vt:lpstr>Грубость</vt:lpstr>
      <vt:lpstr>Товарищество</vt:lpstr>
      <vt:lpstr>Аккуратность</vt:lpstr>
      <vt:lpstr> Хорошее поведение на уроке</vt:lpstr>
      <vt:lpstr>Плохое поведение на уроке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2012-09-30T10:11:04Z</dcterms:created>
  <dcterms:modified xsi:type="dcterms:W3CDTF">2012-10-06T18:54:01Z</dcterms:modified>
</cp:coreProperties>
</file>