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1" r:id="rId8"/>
    <p:sldId id="265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6"/>
            <a:ext cx="7311756" cy="3524972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</a:rPr>
              <a:t>«ЧТО ТАКОЕ СЕМЬЯ?»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4000504"/>
            <a:ext cx="5786478" cy="150019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Презентацию составила: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учитель начальных классов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высшей  квалификационной категории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МКОУ «СОШ №4» ГО Верхняя Пышма </a:t>
            </a:r>
          </a:p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Апаликова</a:t>
            </a:r>
            <a:r>
              <a:rPr lang="ru-RU" b="1" dirty="0" smtClean="0">
                <a:solidFill>
                  <a:srgbClr val="7030A0"/>
                </a:solidFill>
              </a:rPr>
              <a:t> Наталия Александровна</a:t>
            </a:r>
          </a:p>
          <a:p>
            <a:pPr algn="ctr"/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ЧТО ТАКОЕ СЕМЬЯ?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600200"/>
            <a:ext cx="6543692" cy="45259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У меня есть мама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У меня есть папа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У меня есть бабушка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У меня есть дедушка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А у них есть я</a:t>
            </a:r>
          </a:p>
          <a:p>
            <a:pPr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3200" b="1" dirty="0" smtClean="0">
                <a:solidFill>
                  <a:srgbClr val="FF0000"/>
                </a:solidFill>
              </a:rPr>
              <a:t>А одним словом – все это </a:t>
            </a:r>
          </a:p>
          <a:p>
            <a:pPr>
              <a:buNone/>
            </a:pP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       СЕМЬЯ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286861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 «Семья – это группа родственников, живущих вместе»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 С.И.Ожегов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img-fotki.yandex.ru/get/20/mobolsem.1/0_b8e0_566c979a_X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3" y="2639270"/>
            <a:ext cx="4477551" cy="34868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86808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686800" cy="591187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Где живёт семья?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</a:t>
            </a:r>
            <a:r>
              <a:rPr lang="ru-RU" b="1" dirty="0" smtClean="0">
                <a:solidFill>
                  <a:srgbClr val="7030A0"/>
                </a:solidFill>
              </a:rPr>
              <a:t>Семья живет в одной квартире.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                </a:t>
            </a:r>
          </a:p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  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8" name="Picture 4" descr="http://www.mnogodetka.ru/images/foto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500306"/>
            <a:ext cx="3810000" cy="2647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Как члены семьи относятся друг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к другу? 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</a:t>
            </a:r>
            <a:r>
              <a:rPr lang="ru-RU" b="1" smtClean="0">
                <a:solidFill>
                  <a:srgbClr val="7030A0"/>
                </a:solidFill>
              </a:rPr>
              <a:t>Члены </a:t>
            </a:r>
            <a:r>
              <a:rPr lang="ru-RU" b="1" smtClean="0">
                <a:solidFill>
                  <a:srgbClr val="7030A0"/>
                </a:solidFill>
              </a:rPr>
              <a:t>семьи  </a:t>
            </a:r>
            <a:r>
              <a:rPr lang="ru-RU" b="1" dirty="0" smtClean="0">
                <a:solidFill>
                  <a:srgbClr val="7030A0"/>
                </a:solidFill>
              </a:rPr>
              <a:t>любят и уважают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                                       друг друга.</a:t>
            </a:r>
          </a:p>
          <a:p>
            <a:endParaRPr lang="ru-RU" dirty="0"/>
          </a:p>
        </p:txBody>
      </p:sp>
      <p:pic>
        <p:nvPicPr>
          <p:cNvPr id="3074" name="Picture 2" descr="http://www.kadinnews.com/images/content/21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357430"/>
            <a:ext cx="4714908" cy="3124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Чем занимается семья?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Семья занимается     домашним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хозяйством.</a:t>
            </a:r>
          </a:p>
          <a:p>
            <a:endParaRPr lang="ru-RU" dirty="0"/>
          </a:p>
        </p:txBody>
      </p:sp>
      <p:pic>
        <p:nvPicPr>
          <p:cNvPr id="2050" name="Picture 2" descr="http://dailymirror.ru/wp-content/uploads/2009/10/first_garden_07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357430"/>
            <a:ext cx="4970019" cy="3286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357167"/>
            <a:ext cx="7329510" cy="535785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Как отдыхает семья?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Вместе отдыхают и проводят свободное время.</a:t>
            </a:r>
          </a:p>
          <a:p>
            <a:endParaRPr lang="ru-RU" dirty="0"/>
          </a:p>
        </p:txBody>
      </p:sp>
      <p:pic>
        <p:nvPicPr>
          <p:cNvPr id="5122" name="Picture 2" descr="http://detki.vds.colocall.com/sites/default/files/imgtyr/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071678"/>
            <a:ext cx="4929182" cy="3696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Как и куда распределяют деньги?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 Совместно распределяют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деньги  на покупки  и хозяйство.</a:t>
            </a:r>
          </a:p>
          <a:p>
            <a:endParaRPr lang="ru-RU" dirty="0"/>
          </a:p>
        </p:txBody>
      </p:sp>
      <p:pic>
        <p:nvPicPr>
          <p:cNvPr id="1026" name="Picture 2" descr="http://www.vg.no/innstikk/365/files/2011/01/familie_shopping_538x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500306"/>
            <a:ext cx="5114925" cy="2628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500042"/>
            <a:ext cx="7758138" cy="5626121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b="1" dirty="0" smtClean="0">
                <a:solidFill>
                  <a:srgbClr val="7030A0"/>
                </a:solidFill>
              </a:rPr>
              <a:t>Семья – это счастье, любовь и удача,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Семья – это летом поездки на дачу.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Семья – это праздник, семейные даты,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Подарки, покупки, приятные траты.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Семья – это труд, друг о друге забота,      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Семья – это много домашней работы.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                    Семья – это важно!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                   Семья – это сложно!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                Но счастливо жить одному </a:t>
            </a:r>
          </a:p>
          <a:p>
            <a:pPr>
              <a:buNone/>
            </a:pP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                        невозможно!  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амка23">
  <a:themeElements>
    <a:clrScheme name="рамка2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амка2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мка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домик</Template>
  <TotalTime>175</TotalTime>
  <Words>124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рамка23</vt:lpstr>
      <vt:lpstr>   «ЧТО ТАКОЕ СЕМЬЯ?»</vt:lpstr>
      <vt:lpstr>ЧТО ТАКОЕ СЕМЬЯ?</vt:lpstr>
      <vt:lpstr> «Семья – это группа родственников, живущих вместе»  С.И.Ожегов 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ОКРУЖАЮЩЕМУ МИРУ  ( УМК «ШКОЛА 21 ВЕКА»   «ЧТО ТАКОЕ СЕМЬЯ»</dc:title>
  <cp:lastModifiedBy>Пользователь Windows</cp:lastModifiedBy>
  <cp:revision>23</cp:revision>
  <dcterms:modified xsi:type="dcterms:W3CDTF">2012-09-17T12:48:02Z</dcterms:modified>
</cp:coreProperties>
</file>