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8" r:id="rId3"/>
    <p:sldId id="256" r:id="rId4"/>
    <p:sldId id="258" r:id="rId5"/>
    <p:sldId id="260" r:id="rId6"/>
    <p:sldId id="261" r:id="rId7"/>
    <p:sldId id="266" r:id="rId8"/>
    <p:sldId id="267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file:///C:\Program%20Files\Microsoft%20Office\Templates\PPPFin2_dots.avi" TargetMode="Externa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4754" y="1721313"/>
            <a:ext cx="6960252" cy="117049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60076" y="3098364"/>
            <a:ext cx="5980639" cy="48196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6443" y="6265581"/>
            <a:ext cx="1922042" cy="481968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57640" y="6265581"/>
            <a:ext cx="2814419" cy="48196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21214" y="6265581"/>
            <a:ext cx="1922042" cy="481968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80" name="PPPFin2_dots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50431" y="3758201"/>
            <a:ext cx="5457226" cy="274836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5760" y="209427"/>
            <a:ext cx="2023578" cy="583381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5024" y="209427"/>
            <a:ext cx="5933447" cy="58338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5024" y="1649592"/>
            <a:ext cx="3816913" cy="439365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226" y="1649592"/>
            <a:ext cx="3816912" cy="439365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file:///C:\Program%20Files\Microsoft%20Office\Templates\PPPFin2_dots_txt.avi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4786" y="209427"/>
            <a:ext cx="6974552" cy="114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024" y="1649592"/>
            <a:ext cx="7771113" cy="43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6443" y="6248368"/>
            <a:ext cx="1904881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48" y="6248368"/>
            <a:ext cx="2894504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676" y="6248368"/>
            <a:ext cx="1904881" cy="4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3" name="PPPFin2_dots_txt.avi">
            <a:hlinkClick r:id="" action="ppaction://media"/>
          </p:cNvPr>
          <p:cNvPicPr>
            <a:picLocks noRot="1" noChangeAspect="1" noChangeArrowheads="1"/>
          </p:cNvPicPr>
          <p:nvPr>
            <a:videoFile r:link="rId13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0" y="6127876"/>
            <a:ext cx="4805105" cy="7301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  <p:txStyles>
    <p:titleStyle>
      <a:lvl1pPr algn="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12394" algn="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824789" algn="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237183" algn="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649578" algn="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231" indent="-342231" algn="l" defTabSz="915001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170" indent="-286385" algn="l" defTabSz="915001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676" indent="-227677" algn="l" defTabSz="915001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599461" indent="-227677" algn="l" defTabSz="915001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677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214686"/>
            <a:ext cx="7786742" cy="364331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 издания: МБОУ «Средняя общеобразовательная школа №23 с углубленным изучением отдельных предметов»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«Г» класс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Классный руководитель: Маняк Т.А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14290"/>
            <a:ext cx="8072494" cy="1214446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Вестник «Алые паруса»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1857364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 №2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22.10.2013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новые друзья!  </a:t>
            </a:r>
            <a:endParaRPr lang="ru-RU" dirty="0"/>
          </a:p>
        </p:txBody>
      </p:sp>
      <p:pic>
        <p:nvPicPr>
          <p:cNvPr id="1026" name="Picture 2" descr="D:\4 класс фото\фото с практики\11.10.13 прак тика\IMG_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964129">
            <a:off x="426330" y="4383353"/>
            <a:ext cx="2516564" cy="1887422"/>
          </a:xfrm>
          <a:prstGeom prst="rect">
            <a:avLst/>
          </a:prstGeom>
          <a:noFill/>
        </p:spPr>
      </p:pic>
      <p:pic>
        <p:nvPicPr>
          <p:cNvPr id="1027" name="Picture 3" descr="D:\4 класс фото\фото с практики\11.10.13 прак тика\IMG_0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00420">
            <a:off x="551893" y="1743737"/>
            <a:ext cx="2514514" cy="1885886"/>
          </a:xfrm>
          <a:prstGeom prst="rect">
            <a:avLst/>
          </a:prstGeom>
          <a:noFill/>
        </p:spPr>
      </p:pic>
      <p:pic>
        <p:nvPicPr>
          <p:cNvPr id="1028" name="Picture 4" descr="D:\4 класс фото\фото с практики\11.10.13 прак тика\IMG_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696628"/>
            <a:ext cx="2500330" cy="1875248"/>
          </a:xfrm>
          <a:prstGeom prst="rect">
            <a:avLst/>
          </a:prstGeom>
          <a:noFill/>
        </p:spPr>
      </p:pic>
      <p:pic>
        <p:nvPicPr>
          <p:cNvPr id="1029" name="Picture 5" descr="D:\4 класс фото\фото с практики\вн.занятия\IMG_0091.JPG"/>
          <p:cNvPicPr>
            <a:picLocks noChangeAspect="1" noChangeArrowheads="1"/>
          </p:cNvPicPr>
          <p:nvPr/>
        </p:nvPicPr>
        <p:blipFill>
          <a:blip r:embed="rId5" cstate="print"/>
          <a:srcRect l="27387" t="26667" r="7880" b="-1"/>
          <a:stretch>
            <a:fillRect/>
          </a:stretch>
        </p:blipFill>
        <p:spPr bwMode="auto">
          <a:xfrm rot="21081044">
            <a:off x="6206719" y="4325480"/>
            <a:ext cx="2571768" cy="1983504"/>
          </a:xfrm>
          <a:prstGeom prst="rect">
            <a:avLst/>
          </a:prstGeom>
          <a:noFill/>
        </p:spPr>
      </p:pic>
      <p:pic>
        <p:nvPicPr>
          <p:cNvPr id="1030" name="Picture 6" descr="D:\4 класс фото\фото с практики\вн.занятия\IMG_0100.JPG"/>
          <p:cNvPicPr>
            <a:picLocks noChangeAspect="1" noChangeArrowheads="1"/>
          </p:cNvPicPr>
          <p:nvPr/>
        </p:nvPicPr>
        <p:blipFill>
          <a:blip r:embed="rId6" cstate="print"/>
          <a:srcRect l="31155"/>
          <a:stretch>
            <a:fillRect/>
          </a:stretch>
        </p:blipFill>
        <p:spPr bwMode="auto">
          <a:xfrm>
            <a:off x="3286116" y="3929066"/>
            <a:ext cx="2357422" cy="2428892"/>
          </a:xfrm>
          <a:prstGeom prst="rect">
            <a:avLst/>
          </a:prstGeom>
          <a:noFill/>
        </p:spPr>
      </p:pic>
      <p:pic>
        <p:nvPicPr>
          <p:cNvPr id="1031" name="Picture 7" descr="D:\4 класс фото\фото с практики\вн.занятия\IMG_00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7769">
            <a:off x="6206380" y="1860797"/>
            <a:ext cx="2575197" cy="1917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«Русские традиции в искусстве»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154779" cy="5000660"/>
          </a:xfrm>
        </p:spPr>
        <p:txBody>
          <a:bodyPr/>
          <a:lstStyle/>
          <a:p>
            <a:pPr hangingPunc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18 октября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Леушкина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Диана,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Карапиш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Михаела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 Кузнецова Мария,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Саратовцева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Арина и Благодарова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представляли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«Театр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мод»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городском фестивале—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конкурсе «Русская краса» 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рамках Восьмых «Покровских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дней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2013» в городе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зержинске.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решили принять участие в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фестивале потому, что нам нравится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наряжаться и улыбаться! Очень  любим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показывать свое творчество и гордимся</a:t>
            </a:r>
          </a:p>
          <a:p>
            <a:pPr hangingPunc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своими успехами!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Русская краса\фото\DSC003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421484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КТД День Учителя</a:t>
            </a:r>
            <a:endParaRPr lang="ru-RU" dirty="0"/>
          </a:p>
        </p:txBody>
      </p:sp>
      <p:pic>
        <p:nvPicPr>
          <p:cNvPr id="4" name="Содержимое 3" descr="D:\софт\991712323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649412"/>
            <a:ext cx="5500726" cy="4637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КТД День Учителя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86578" y="1785926"/>
            <a:ext cx="2214578" cy="425731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1026" name="Picture 2" descr="D:\4 класс фото\фото с практики\11.10.13 прак тика\1535530afb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143932" cy="50720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2714620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Палеевой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Ольге Владимировне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Вас видим очень редко,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хозяин школы всей,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Лучший педагог – директор! 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Счастья Вам - от всех детей!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КТД  День Учителя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Педагогам 23 школы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посвящается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 поймет учителя легко?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Лишь его коллега, несомненно.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Вам желаем мыслить широко,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детей вам умных, непременно,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еще – пусть вам везет всегда,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Пусть призванием работа станет,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коснется в жизни пусть беда, 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Только счастье и любовь нагрянет!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4 класс фото\фото с практики\11.10.13 прак тика\7Tg-chdCoN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2186" t="17738" r="9779" b="7478"/>
          <a:stretch>
            <a:fillRect/>
          </a:stretch>
        </p:blipFill>
        <p:spPr bwMode="auto">
          <a:xfrm>
            <a:off x="500034" y="1785926"/>
            <a:ext cx="364333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КТД  День Учителя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785926"/>
            <a:ext cx="3857652" cy="425731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Маняк Татьяне Алексеевне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самый главный наш учитель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протяженье многих лет?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классный наш руководитель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он несет за нас ответ. 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 от души хотим поздравить,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Здоровья крепкого желать,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Учитель! Вас хотим прославить!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Желаем жить и процветать!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4 класс фото\фото с практики\11.10.13 прак тика\1346258913_holidays_september_1_school_time_for_september_1_017396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457203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«Если бы я был президентом» </a:t>
            </a:r>
            <a:r>
              <a:rPr lang="ru-RU" sz="2000" dirty="0" smtClean="0"/>
              <a:t>(Лаврухин Андрей)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226" y="1649592"/>
            <a:ext cx="3816912" cy="456549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Моя цель: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люди в стране должны жить счастливо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богато.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Каждая семья должна иметь свой дом.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дети должны учиться добросовестно и получить интересную профессию.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Гражданин страны имеет право на отдых и бесплатную медицину.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4 класс фото\4класс 2013 1 сентября\IMG_5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616" y="1649413"/>
            <a:ext cx="3043767" cy="4279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Проект «Если бы я был президентом»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49592"/>
            <a:ext cx="3394072" cy="439365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Мои помощники: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обороны.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здравоохранения.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Премьер-министры.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Депутаты Государственной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думы.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35" y="1649592"/>
            <a:ext cx="3571899" cy="435117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Мой первый указ: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Начать борьбу с курением, алкоголем и наркоманией.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Повысить заработную плату всем работающим гражданам.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Осуществить бесплатное образование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«Если бы я был президентом»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5024" y="2071678"/>
            <a:ext cx="3816913" cy="397156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Моя ответственность: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Следить за выполнением законов.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Быть нравственным примером для других.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Защищать свою землю, чтобы сохранить ее для будущих поколений.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9226" y="2071678"/>
            <a:ext cx="3816912" cy="397156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Мой результат: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Богатая и процветающая Россия, которая соблюдает культурные традиции многонациональной страны и живет в согласии со всеми странами мира!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Книги в мировой культуре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7" y="1649592"/>
            <a:ext cx="3714776" cy="439365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Любимая книга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никогда не будешь одинок,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никогда ты не узнаешь скуки,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возьмешь, как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драгоценность в руки,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Духовной мудрости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божественный исток -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Любимой книги теплые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страницы…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Татьяна Юрьевна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649592"/>
            <a:ext cx="4500594" cy="439365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Синквейн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на Илью Муромца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Герой.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Сильный, быстрый.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Скачет, смотрит, защищает.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Самый любимый былинный образ.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Богатырь.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илья муром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500306"/>
            <a:ext cx="1409700" cy="119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">
  <a:themeElements>
    <a:clrScheme name="">
      <a:dk1>
        <a:srgbClr val="000000"/>
      </a:dk1>
      <a:lt1>
        <a:srgbClr val="DDDDDD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BEBEB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362</TotalTime>
  <Words>382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Тема19</vt:lpstr>
      <vt:lpstr>Место издания: МБОУ «Средняя общеобразовательная школа №23 с углубленным изучением отдельных предметов» 4 «Г» класс Классный руководитель: Маняк Т.А</vt:lpstr>
      <vt:lpstr>КТД День Учителя</vt:lpstr>
      <vt:lpstr>КТД День Учителя</vt:lpstr>
      <vt:lpstr>КТД  День Учителя</vt:lpstr>
      <vt:lpstr>КТД  День Учителя</vt:lpstr>
      <vt:lpstr>Проект «Если бы я был президентом» (Лаврухин Андрей)</vt:lpstr>
      <vt:lpstr>Проект «Если бы я был президентом»</vt:lpstr>
      <vt:lpstr>Проект «Если бы я был президентом»</vt:lpstr>
      <vt:lpstr>Книги в мировой культуре</vt:lpstr>
      <vt:lpstr>Наши новые друзья!  </vt:lpstr>
      <vt:lpstr> «Русские традиции в искусстве»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Маняк Т. А.</dc:creator>
  <cp:lastModifiedBy>User</cp:lastModifiedBy>
  <cp:revision>47</cp:revision>
  <dcterms:created xsi:type="dcterms:W3CDTF">2013-09-25T14:35:27Z</dcterms:created>
  <dcterms:modified xsi:type="dcterms:W3CDTF">2013-10-22T14:32:05Z</dcterms:modified>
</cp:coreProperties>
</file>