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A21C-7696-4AB3-84EF-66CEAE2B56D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9703-8971-4148-A8E2-51039FEEB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A21C-7696-4AB3-84EF-66CEAE2B56D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9703-8971-4148-A8E2-51039FEEB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A21C-7696-4AB3-84EF-66CEAE2B56D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9703-8971-4148-A8E2-51039FEEB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A21C-7696-4AB3-84EF-66CEAE2B56D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9703-8971-4148-A8E2-51039FEEB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A21C-7696-4AB3-84EF-66CEAE2B56D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9703-8971-4148-A8E2-51039FEEB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A21C-7696-4AB3-84EF-66CEAE2B56D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9703-8971-4148-A8E2-51039FEEB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A21C-7696-4AB3-84EF-66CEAE2B56D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9703-8971-4148-A8E2-51039FEEB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A21C-7696-4AB3-84EF-66CEAE2B56D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9703-8971-4148-A8E2-51039FEEB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A21C-7696-4AB3-84EF-66CEAE2B56D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9703-8971-4148-A8E2-51039FEEB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A21C-7696-4AB3-84EF-66CEAE2B56D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9703-8971-4148-A8E2-51039FEEB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A21C-7696-4AB3-84EF-66CEAE2B56D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9703-8971-4148-A8E2-51039FEEB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3A21C-7696-4AB3-84EF-66CEAE2B56D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99703-8971-4148-A8E2-51039FEEBC1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772400" cy="1223962"/>
          </a:xfrm>
        </p:spPr>
        <p:txBody>
          <a:bodyPr>
            <a:normAutofit fontScale="90000"/>
          </a:bodyPr>
          <a:lstStyle/>
          <a:p>
            <a:r>
              <a:rPr lang="ru-RU" sz="36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Презентация</a:t>
            </a:r>
            <a:br>
              <a:rPr lang="ru-RU" sz="36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b="1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тему: «Пасха в народной традиции».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00213"/>
            <a:ext cx="9144000" cy="4968875"/>
          </a:xfrm>
        </p:spPr>
        <p:txBody>
          <a:bodyPr/>
          <a:lstStyle/>
          <a:p>
            <a:endParaRPr lang="ru-RU"/>
          </a:p>
        </p:txBody>
      </p:sp>
      <p:pic>
        <p:nvPicPr>
          <p:cNvPr id="2054" name="Picture 6" descr="sun-ray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775"/>
            <a:ext cx="9144000" cy="52292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88913"/>
          </a:xfrm>
        </p:spPr>
        <p:txBody>
          <a:bodyPr>
            <a:normAutofit fontScale="90000"/>
          </a:bodyPr>
          <a:lstStyle/>
          <a:p>
            <a:pPr algn="l"/>
            <a:endParaRPr lang="ru-RU" sz="4000" b="1" i="1">
              <a:solidFill>
                <a:srgbClr val="FF99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b="1" i="1"/>
              <a:t>   Задача: </a:t>
            </a:r>
            <a:r>
              <a:rPr lang="ru-RU" sz="2400" i="1"/>
              <a:t>познакомить со светлым христианским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i="1"/>
              <a:t>                    праздником «Пасха»,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i="1"/>
              <a:t>                    с традициями и обрядами.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/>
              <a:t>   Цели: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i="1"/>
              <a:t>      </a:t>
            </a:r>
            <a:r>
              <a:rPr lang="ru-RU" sz="2000" i="1"/>
              <a:t>1. Развитие познавательного интереса у детей.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i="1"/>
              <a:t>       2. Ориентирование на выработку внутренней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i="1"/>
              <a:t>        личностной позиции.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i="1"/>
              <a:t>       3. Стремление к высказыванию собственной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i="1"/>
              <a:t>        точки зрения.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i="1"/>
              <a:t>       4. Учить свободно выражать свои творческие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i="1"/>
              <a:t>         силы, используя игровые моменты на уроках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i="1"/>
              <a:t>         и во внеурочное время.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i="1"/>
              <a:t>       </a:t>
            </a:r>
            <a:r>
              <a:rPr lang="ru-RU" sz="2000" i="1"/>
              <a:t>5</a:t>
            </a:r>
            <a:r>
              <a:rPr lang="ru-RU" sz="2000" b="1" i="1"/>
              <a:t>. </a:t>
            </a:r>
            <a:r>
              <a:rPr lang="ru-RU" sz="2000" i="1"/>
              <a:t>Воспитание у детей доброты, сострадания,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i="1"/>
              <a:t>         взаимовыручки; умение видеть хорошее, светлое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i="1"/>
              <a:t>         в окружающем их мире.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i="1"/>
              <a:t>       6. Помнить  традиции предков.  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 i="1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 b="1" i="1"/>
              <a:t>      Выполнила: </a:t>
            </a:r>
            <a:r>
              <a:rPr lang="ru-RU" sz="2000" i="1"/>
              <a:t>Королькова Валентина Павловна –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i="1"/>
              <a:t>                                              </a:t>
            </a:r>
            <a:r>
              <a:rPr lang="ru-RU" sz="2000" i="1"/>
              <a:t>учитель начальных классов,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i="1"/>
              <a:t>                                              </a:t>
            </a:r>
            <a:r>
              <a:rPr lang="ru-RU" sz="2000" i="1"/>
              <a:t>ГБОУ школа № 362, г. Санкт-Петербурга.</a:t>
            </a:r>
            <a:r>
              <a:rPr lang="ru-RU" sz="2000" b="1" i="1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0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0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0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0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0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0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ru-RU" sz="4000" b="1" i="1">
                <a:solidFill>
                  <a:srgbClr val="FF9900"/>
                </a:solidFill>
              </a:rPr>
              <a:t>Пасха </a:t>
            </a:r>
            <a:r>
              <a:rPr lang="ru-RU" sz="2800" b="1" i="1">
                <a:solidFill>
                  <a:srgbClr val="FF9900"/>
                </a:solidFill>
              </a:rPr>
              <a:t>( греч. « прохождение мимо» ). </a:t>
            </a:r>
            <a:endParaRPr lang="ru-RU" sz="4000" b="1" i="1">
              <a:solidFill>
                <a:srgbClr val="FF99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                                     </a:t>
            </a:r>
            <a:r>
              <a:rPr lang="ru-RU" sz="2000" i="1"/>
              <a:t>В традициях русской православной</a:t>
            </a:r>
          </a:p>
          <a:p>
            <a:pPr>
              <a:buFontTx/>
              <a:buNone/>
            </a:pPr>
            <a:r>
              <a:rPr lang="ru-RU" sz="2000" i="1"/>
              <a:t>                                                        церкви, Пасха считается «царём дней»,</a:t>
            </a:r>
          </a:p>
          <a:p>
            <a:pPr>
              <a:buFontTx/>
              <a:buNone/>
            </a:pPr>
            <a:r>
              <a:rPr lang="ru-RU" sz="2000" i="1"/>
              <a:t>                                                        «праздником всех праздников, торжест-</a:t>
            </a:r>
          </a:p>
          <a:p>
            <a:pPr>
              <a:buFontTx/>
              <a:buNone/>
            </a:pPr>
            <a:r>
              <a:rPr lang="ru-RU" sz="2000" i="1"/>
              <a:t>                                                         вом всех торжеств».По всей России</a:t>
            </a:r>
          </a:p>
          <a:p>
            <a:pPr>
              <a:buFontTx/>
              <a:buNone/>
            </a:pPr>
            <a:r>
              <a:rPr lang="ru-RU" sz="2000" i="1"/>
              <a:t>                                                         Пасху отмечали как день великой </a:t>
            </a:r>
          </a:p>
          <a:p>
            <a:pPr>
              <a:buFontTx/>
              <a:buNone/>
            </a:pPr>
            <a:r>
              <a:rPr lang="ru-RU" sz="2000" i="1"/>
              <a:t>                                                          радости. Празднуют Пасху на седьмой</a:t>
            </a:r>
          </a:p>
          <a:p>
            <a:pPr>
              <a:buFontTx/>
              <a:buNone/>
            </a:pPr>
            <a:r>
              <a:rPr lang="ru-RU" sz="2000" i="1"/>
              <a:t>                                                          неделе Великого поста.</a:t>
            </a:r>
          </a:p>
          <a:p>
            <a:pPr>
              <a:buFontTx/>
              <a:buNone/>
            </a:pPr>
            <a:r>
              <a:rPr lang="ru-RU" sz="2000" i="1"/>
              <a:t>     </a:t>
            </a:r>
          </a:p>
          <a:p>
            <a:pPr>
              <a:buFontTx/>
              <a:buNone/>
            </a:pPr>
            <a:r>
              <a:rPr lang="ru-RU" sz="2000" i="1"/>
              <a:t>                                                                 </a:t>
            </a:r>
            <a:r>
              <a:rPr lang="ru-RU"/>
              <a:t>                                                                                                                      </a:t>
            </a:r>
          </a:p>
        </p:txBody>
      </p:sp>
      <p:pic>
        <p:nvPicPr>
          <p:cNvPr id="5125" name="Picture 5" descr="73384707_193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981075"/>
            <a:ext cx="3744912" cy="424815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126" name="Picture 6" descr="79332215_large_732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3789363"/>
            <a:ext cx="4679950" cy="287972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b="1" i="1">
                <a:solidFill>
                  <a:srgbClr val="FF9900"/>
                </a:solidFill>
              </a:rPr>
              <a:t>Вербная неделя.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964612" cy="5616575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i="1"/>
              <a:t>     Шестая неделя Великого поста – Вербная неделя (суббота, </a:t>
            </a:r>
          </a:p>
          <a:p>
            <a:pPr>
              <a:buFontTx/>
              <a:buNone/>
            </a:pPr>
            <a:r>
              <a:rPr lang="ru-RU" sz="2000" i="1"/>
              <a:t> воскресенье).</a:t>
            </a:r>
          </a:p>
          <a:p>
            <a:pPr>
              <a:buFontTx/>
              <a:buNone/>
            </a:pPr>
            <a:r>
              <a:rPr lang="ru-RU" sz="2000" i="1"/>
              <a:t>     В Вербную субботу ломают вербы, готовят кашу, рыбный курник, </a:t>
            </a:r>
          </a:p>
          <a:p>
            <a:pPr>
              <a:buFontTx/>
              <a:buNone/>
            </a:pPr>
            <a:r>
              <a:rPr lang="ru-RU" sz="2000" i="1"/>
              <a:t> пекут гречневые блины.</a:t>
            </a:r>
          </a:p>
          <a:p>
            <a:pPr>
              <a:buFontTx/>
              <a:buNone/>
            </a:pPr>
            <a:r>
              <a:rPr lang="ru-RU" sz="2000" i="1"/>
              <a:t>      Молодёжь в Вербную субботу ( в полночь ) обходила дома с песнями</a:t>
            </a:r>
          </a:p>
          <a:p>
            <a:pPr>
              <a:buFontTx/>
              <a:buNone/>
            </a:pPr>
            <a:r>
              <a:rPr lang="ru-RU" sz="2000" i="1"/>
              <a:t> «Отопри, отопри, молодая,  вербешкою бить, здоровьем больше</a:t>
            </a:r>
          </a:p>
          <a:p>
            <a:pPr>
              <a:buFontTx/>
              <a:buNone/>
            </a:pPr>
            <a:r>
              <a:rPr lang="ru-RU" sz="2000" i="1"/>
              <a:t> прежнего наделить». « Бьём, чтобы быть здоровыми»</a:t>
            </a:r>
          </a:p>
          <a:p>
            <a:pPr>
              <a:buFontTx/>
              <a:buNone/>
            </a:pPr>
            <a:r>
              <a:rPr lang="ru-RU" sz="2000" i="1"/>
              <a:t>                                                                                    </a:t>
            </a:r>
            <a:r>
              <a:rPr lang="ru-RU" sz="1600" i="1"/>
              <a:t>(Окружающий мир)</a:t>
            </a:r>
            <a:endParaRPr lang="ru-RU" sz="2000" i="1"/>
          </a:p>
          <a:p>
            <a:pPr>
              <a:buFontTx/>
              <a:buNone/>
            </a:pPr>
            <a:r>
              <a:rPr lang="ru-RU" sz="2000" i="1"/>
              <a:t>   </a:t>
            </a:r>
          </a:p>
        </p:txBody>
      </p:sp>
      <p:pic>
        <p:nvPicPr>
          <p:cNvPr id="48132" name="Picture 4" descr="0_30c73_44f27e10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716338"/>
            <a:ext cx="5688013" cy="295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264</Words>
  <Application>Microsoft Office PowerPoint</Application>
  <PresentationFormat>Экран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на тему: «Пасха в народной традиции». </vt:lpstr>
      <vt:lpstr>Слайд 2</vt:lpstr>
      <vt:lpstr>Пасха ( греч. « прохождение мимо» ). </vt:lpstr>
      <vt:lpstr>Вербная неделя.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«Пасха в народной традиции». </dc:title>
  <dc:creator>user</dc:creator>
  <cp:lastModifiedBy>user</cp:lastModifiedBy>
  <cp:revision>1</cp:revision>
  <dcterms:created xsi:type="dcterms:W3CDTF">2013-10-20T08:52:27Z</dcterms:created>
  <dcterms:modified xsi:type="dcterms:W3CDTF">2013-10-20T08:55:27Z</dcterms:modified>
</cp:coreProperties>
</file>