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оутбук" initials="Н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0" autoAdjust="0"/>
    <p:restoredTop sz="86402" autoAdjust="0"/>
  </p:normalViewPr>
  <p:slideViewPr>
    <p:cSldViewPr>
      <p:cViewPr varScale="1">
        <p:scale>
          <a:sx n="43" d="100"/>
          <a:sy n="43" d="100"/>
        </p:scale>
        <p:origin x="-15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E8CE5-D0CE-4A9C-A0E7-22FDEBF3678C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C476C-7334-46FF-A973-D2CCF999F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343B28-6783-44C9-848D-9CA2630817A6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348008-F232-49C8-A582-300C813998E6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C5EA81-7B31-4EA5-A6A8-FC6A56F50017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68D0DA-EB22-4482-B501-A1C611B45C05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608E40-1F55-42AA-B0F5-BB93171C04F9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F7577F-5265-4998-9AA6-EC2233600EDF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4F77A-71DC-454C-842E-D9137FAB5373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E6DCD-4E55-4D47-97FF-74E89F7E7E8F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A9E358-F13A-4B2B-AD9D-359650B695A3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582184-D853-4D00-82BF-BFE79957C7B8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94351-31E1-4579-8115-C9AE8830ABC6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CF19CB-50D7-4CA8-B509-17F688D658B4}" type="datetime1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8643DB-38F3-425E-AE22-F3042FA294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Математический серпантин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571876"/>
            <a:ext cx="5114778" cy="1101248"/>
          </a:xfrm>
        </p:spPr>
        <p:txBody>
          <a:bodyPr/>
          <a:lstStyle/>
          <a:p>
            <a:r>
              <a:rPr lang="ru-RU" dirty="0" smtClean="0"/>
              <a:t>Занимательные задачи, ребусы, игры…</a:t>
            </a:r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0" y="142873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1500166" y="335756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0" y="557214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214414" y="485776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357290" y="35716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0716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0" y="371475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ПОТРУДИЛИСЬ ОТ ДУШИ, ВЫ РЕБЯТА, М О Л О Д Ц Ы!!!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ru-RU" dirty="0" smtClean="0"/>
          </a:p>
          <a:p>
            <a:pPr lvl="8"/>
            <a:endParaRPr lang="ru-RU" dirty="0" smtClean="0"/>
          </a:p>
          <a:p>
            <a:pPr lvl="8"/>
            <a:r>
              <a:rPr lang="ru-RU" sz="2800" b="1" u="sng" dirty="0" smtClean="0">
                <a:solidFill>
                  <a:srgbClr val="FF0000"/>
                </a:solidFill>
              </a:rPr>
              <a:t>СПАСИБО ЗА РАБОТУ!!!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Ноутбук\AppData\Local\Microsoft\Windows\Temporary Internet Files\Content.IE5\MS2XDE8I\MC9004377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643314"/>
            <a:ext cx="1831975" cy="1828800"/>
          </a:xfrm>
          <a:prstGeom prst="rect">
            <a:avLst/>
          </a:prstGeom>
          <a:noFill/>
        </p:spPr>
      </p:pic>
      <p:pic>
        <p:nvPicPr>
          <p:cNvPr id="2051" name="Picture 3" descr="C:\Users\Ноутбук\AppData\Local\Microsoft\Windows\Temporary Internet Files\Content.IE5\IA0FW1MW\MP90043873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857472"/>
            <a:ext cx="6000792" cy="4000528"/>
          </a:xfrm>
          <a:prstGeom prst="rect">
            <a:avLst/>
          </a:prstGeom>
          <a:noFill/>
        </p:spPr>
      </p:pic>
      <p:pic>
        <p:nvPicPr>
          <p:cNvPr id="2052" name="Picture 4" descr="C:\Users\Ноутбук\AppData\Local\Microsoft\Windows\Temporary Internet Files\Content.IE5\IA0FW1MW\MP90043873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786058"/>
            <a:ext cx="6858000" cy="4572000"/>
          </a:xfrm>
          <a:prstGeom prst="rect">
            <a:avLst/>
          </a:prstGeom>
          <a:noFill/>
        </p:spPr>
      </p:pic>
      <p:pic>
        <p:nvPicPr>
          <p:cNvPr id="2053" name="Picture 5" descr="C:\Users\Ноутбук\AppData\Local\Microsoft\Windows\Temporary Internet Files\Content.IE5\IA0FW1MW\MP90043873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786058"/>
            <a:ext cx="6715172" cy="4476781"/>
          </a:xfrm>
          <a:prstGeom prst="rect">
            <a:avLst/>
          </a:prstGeom>
          <a:noFill/>
        </p:spPr>
      </p:pic>
      <p:pic>
        <p:nvPicPr>
          <p:cNvPr id="2054" name="Picture 6" descr="C:\Users\Ноутбук\AppData\Local\Microsoft\Windows\Temporary Internet Files\Content.IE5\IA0FW1MW\MP90043873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429000"/>
            <a:ext cx="51435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Учитель математики</a:t>
            </a:r>
            <a:br>
              <a:rPr lang="ru-RU" dirty="0" smtClean="0"/>
            </a:br>
            <a:r>
              <a:rPr lang="ru-RU" dirty="0" err="1" smtClean="0"/>
              <a:t>галкина</a:t>
            </a:r>
            <a:r>
              <a:rPr lang="ru-RU" dirty="0" smtClean="0"/>
              <a:t> </a:t>
            </a:r>
            <a:r>
              <a:rPr lang="ru-RU" dirty="0" err="1" smtClean="0"/>
              <a:t>алла</a:t>
            </a:r>
            <a:r>
              <a:rPr lang="ru-RU" dirty="0" smtClean="0"/>
              <a:t> </a:t>
            </a:r>
            <a:r>
              <a:rPr lang="ru-RU" dirty="0" err="1" smtClean="0"/>
              <a:t>олеговна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СПб ГУЗ «ДС-РЦ «ДЕТСКИЕ ДЮНЫ»</a:t>
            </a: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Июнь 2010 года.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ТВОРИТЕ, ВЫДУМЫВАЙТЕ, РЕШАЙТЕ!</a:t>
            </a:r>
            <a:endParaRPr lang="ru-RU" dirty="0"/>
          </a:p>
        </p:txBody>
      </p:sp>
      <p:sp>
        <p:nvSpPr>
          <p:cNvPr id="3074" name="Ribbon1Sharp"/>
          <p:cNvSpPr>
            <a:spLocks noGrp="1" noEditPoints="1" noChangeArrowheads="1"/>
          </p:cNvSpPr>
          <p:nvPr>
            <p:ph idx="1"/>
          </p:nvPr>
        </p:nvSpPr>
        <p:spPr bwMode="auto"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400 0 0"/>
              <a:gd name="G6" fmla="+- 10800 0 2400"/>
              <a:gd name="G7" fmla="*/ 2400 2 1"/>
              <a:gd name="G8" fmla="+- 21600 0 G7"/>
              <a:gd name="G9" fmla="+- 10800 2400 0"/>
              <a:gd name="G10" fmla="+- 21600 0 2400"/>
              <a:gd name="T0" fmla="*/ 10800 w 21600"/>
              <a:gd name="T1" fmla="*/ 2400 h 21600"/>
              <a:gd name="T2" fmla="*/ 2700 w 21600"/>
              <a:gd name="T3" fmla="*/ 8400 h 21600"/>
              <a:gd name="T4" fmla="*/ 10800 w 21600"/>
              <a:gd name="T5" fmla="*/ 19200 h 21600"/>
              <a:gd name="T6" fmla="*/ 18900 w 21600"/>
              <a:gd name="T7" fmla="*/ 13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2 w 21600"/>
              <a:gd name="T13" fmla="*/ G5 h 21600"/>
              <a:gd name="T14" fmla="*/ G3 w 21600"/>
              <a:gd name="T15" fmla="*/ G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6200" y="4800"/>
                </a:moveTo>
                <a:lnTo>
                  <a:pt x="13500" y="4800"/>
                </a:lnTo>
                <a:lnTo>
                  <a:pt x="13500" y="19200"/>
                </a:lnTo>
              </a:path>
              <a:path w="21600" h="21600" fill="none" extrusionOk="0">
                <a:moveTo>
                  <a:pt x="16200" y="2400"/>
                </a:moveTo>
                <a:lnTo>
                  <a:pt x="13500" y="4800"/>
                </a:ln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071810"/>
            <a:ext cx="1815084" cy="152887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Счет от нуля до двадцати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Выразите число 1 с помощью единицы, двойки, тройки, четверки, пятерки, шестерки, семерки и восьмерки.</a:t>
            </a:r>
          </a:p>
          <a:p>
            <a:r>
              <a:rPr lang="ru-RU" dirty="0" smtClean="0"/>
              <a:t>Найдите два способа решения.</a:t>
            </a:r>
          </a:p>
          <a:p>
            <a:r>
              <a:rPr lang="ru-RU" dirty="0" smtClean="0"/>
              <a:t>2. Изобразите восьмерку посредством цифр 1,2,3,4,5,6,7 и 8.</a:t>
            </a:r>
          </a:p>
          <a:p>
            <a:r>
              <a:rPr lang="ru-RU" dirty="0" smtClean="0"/>
              <a:t>3. Представьте число 3 с помощью цифр от 1 до 9. Приведите два способа.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свои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      12-3-4+5+6-7-8= 1</a:t>
            </a:r>
          </a:p>
          <a:p>
            <a:endParaRPr lang="ru-RU" dirty="0" smtClean="0"/>
          </a:p>
          <a:p>
            <a:r>
              <a:rPr lang="ru-RU" dirty="0" smtClean="0"/>
              <a:t>           12-3+4-5-6+7-8= 1</a:t>
            </a:r>
          </a:p>
          <a:p>
            <a:r>
              <a:rPr lang="ru-RU" dirty="0" smtClean="0"/>
              <a:t>2.        1+2+3+4+5-6+7-8= 8</a:t>
            </a:r>
          </a:p>
          <a:p>
            <a:endParaRPr lang="ru-RU" dirty="0" smtClean="0"/>
          </a:p>
          <a:p>
            <a:r>
              <a:rPr lang="ru-RU" dirty="0" smtClean="0"/>
              <a:t>3.       1+2+3+4-5+6-7+8-9=  3</a:t>
            </a:r>
          </a:p>
          <a:p>
            <a:r>
              <a:rPr lang="ru-RU" dirty="0" smtClean="0"/>
              <a:t>          1+2+3-4+5+6+7-8-9= 3</a:t>
            </a:r>
          </a:p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МОЛОДЦЫ 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1071538" y="5500702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6143636" y="471488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643702" y="128586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28596" y="1071546"/>
            <a:ext cx="7143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0" y="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Счет  от  нуля до 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ВНИМАНИЕ: при пооперационных вычислениях не должны получаться числа более 100, а все числовые выражения в ответах к данному разделу следует записывать. Начиная с цифры 1, и далее по порядку. Скобки не применять !!!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СЧЕТ ОТ НУЛЯ ДО СТА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 Расставьте между цифрами 1,2,3,4 знаки сложения и вычитания таким образом, чтобы в результате получилось 20.</a:t>
            </a:r>
          </a:p>
          <a:p>
            <a:r>
              <a:rPr lang="ru-RU" dirty="0" smtClean="0"/>
              <a:t>2.  Выразите число 24 с помощью цифр от 1 до 5.</a:t>
            </a:r>
          </a:p>
          <a:p>
            <a:r>
              <a:rPr lang="ru-RU" dirty="0" smtClean="0"/>
              <a:t>3.  Изобразите число 54 посредством цифр от 1 до 5.</a:t>
            </a:r>
          </a:p>
          <a:p>
            <a:r>
              <a:rPr lang="ru-RU" dirty="0" smtClean="0"/>
              <a:t>4.  Представьте число 77 посредством цифр от 1 до 8. Приведите два способа.</a:t>
            </a:r>
          </a:p>
          <a:p>
            <a:r>
              <a:rPr lang="ru-RU" dirty="0" smtClean="0"/>
              <a:t>5.  Расставьте между цифрами 1,2,3,4,5,6,7,8,9 математические знаки так, чтобы получилось 99.</a:t>
            </a:r>
            <a:endParaRPr lang="ru-RU" dirty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3643306" y="6000768"/>
            <a:ext cx="914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Я РЕШИЛ ПРАВИЛЬНО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3116"/>
            <a:ext cx="9358378" cy="4714884"/>
          </a:xfrm>
        </p:spPr>
        <p:txBody>
          <a:bodyPr/>
          <a:lstStyle/>
          <a:p>
            <a:r>
              <a:rPr lang="ru-RU" dirty="0" smtClean="0"/>
              <a:t>1.     1+23-4 = 20</a:t>
            </a:r>
          </a:p>
          <a:p>
            <a:endParaRPr lang="ru-RU" dirty="0" smtClean="0"/>
          </a:p>
          <a:p>
            <a:r>
              <a:rPr lang="ru-RU" dirty="0" smtClean="0"/>
              <a:t>2.     12+3+4+5 = 24 </a:t>
            </a:r>
          </a:p>
          <a:p>
            <a:r>
              <a:rPr lang="ru-RU" dirty="0" smtClean="0"/>
              <a:t>3.     12-3+45 = 54</a:t>
            </a:r>
          </a:p>
          <a:p>
            <a:r>
              <a:rPr lang="ru-RU" dirty="0" smtClean="0"/>
              <a:t>4.     1+2+34+5+6+7 = 55</a:t>
            </a:r>
          </a:p>
          <a:p>
            <a:r>
              <a:rPr lang="ru-RU" dirty="0" smtClean="0"/>
              <a:t>        12-3+45-6+7 = 55</a:t>
            </a:r>
          </a:p>
          <a:p>
            <a:r>
              <a:rPr lang="ru-RU" dirty="0" smtClean="0"/>
              <a:t>5.      1+23+4-5-6-7+89 = 99 ( в числовом выражении </a:t>
            </a:r>
          </a:p>
          <a:p>
            <a:r>
              <a:rPr lang="ru-RU" dirty="0" smtClean="0"/>
              <a:t>должны были встретиться 3 знака вычитания)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МОЛОДЦЫ!</a:t>
            </a:r>
          </a:p>
        </p:txBody>
      </p:sp>
      <p:sp>
        <p:nvSpPr>
          <p:cNvPr id="4" name="Блок-схема: решение 3"/>
          <p:cNvSpPr/>
          <p:nvPr/>
        </p:nvSpPr>
        <p:spPr>
          <a:xfrm>
            <a:off x="7000892" y="2071678"/>
            <a:ext cx="914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072330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решение 5"/>
          <p:cNvSpPr/>
          <p:nvPr/>
        </p:nvSpPr>
        <p:spPr>
          <a:xfrm>
            <a:off x="7000892" y="5929330"/>
            <a:ext cx="914400" cy="61264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С ИСПОЛЬЗОВАНИЕМ ЗНАКОВ СЛОЖЕНИЯ, ВЫЧИТАНИЯ, ДЕЛЕНИЯ И УМНОЖЕНИЯ.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7239000" cy="4846320"/>
          </a:xfrm>
        </p:spPr>
        <p:txBody>
          <a:bodyPr/>
          <a:lstStyle/>
          <a:p>
            <a:r>
              <a:rPr lang="ru-RU" dirty="0" smtClean="0"/>
              <a:t>При пооперационных вычислениях не должны получаться дробные или отрицательные числа.</a:t>
            </a:r>
          </a:p>
          <a:p>
            <a:r>
              <a:rPr lang="ru-RU" dirty="0" smtClean="0"/>
              <a:t>Можно использовать скобки.</a:t>
            </a:r>
            <a:endParaRPr lang="ru-RU" dirty="0"/>
          </a:p>
        </p:txBody>
      </p:sp>
      <p:sp>
        <p:nvSpPr>
          <p:cNvPr id="4" name="Двойные фигурные скобки 3"/>
          <p:cNvSpPr/>
          <p:nvPr/>
        </p:nvSpPr>
        <p:spPr>
          <a:xfrm>
            <a:off x="3857620" y="4000504"/>
            <a:ext cx="1069848" cy="914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ые круглые скобки 4"/>
          <p:cNvSpPr/>
          <p:nvPr/>
        </p:nvSpPr>
        <p:spPr>
          <a:xfrm>
            <a:off x="1071538" y="3714752"/>
            <a:ext cx="914400" cy="9144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ая круглая скобка 5"/>
          <p:cNvSpPr/>
          <p:nvPr/>
        </p:nvSpPr>
        <p:spPr>
          <a:xfrm flipH="1">
            <a:off x="6502540" y="5857892"/>
            <a:ext cx="212600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есятиугольник 6"/>
          <p:cNvSpPr/>
          <p:nvPr/>
        </p:nvSpPr>
        <p:spPr>
          <a:xfrm>
            <a:off x="6143636" y="2857496"/>
            <a:ext cx="914400" cy="9144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Арка 7"/>
          <p:cNvSpPr/>
          <p:nvPr/>
        </p:nvSpPr>
        <p:spPr>
          <a:xfrm>
            <a:off x="3286116" y="5943600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авая круглая скобка 8"/>
          <p:cNvSpPr/>
          <p:nvPr/>
        </p:nvSpPr>
        <p:spPr>
          <a:xfrm>
            <a:off x="7429520" y="5357826"/>
            <a:ext cx="73152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2500298" y="3000372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4214810" y="2857496"/>
            <a:ext cx="9144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857224" y="5286388"/>
            <a:ext cx="914400" cy="9144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4857752" y="528638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число Счет от нуля до тысячи: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      Двумя способами представьте число 140 посредством цифр от 1 до 5.</a:t>
            </a:r>
          </a:p>
          <a:p>
            <a:r>
              <a:rPr lang="ru-RU" dirty="0" smtClean="0"/>
              <a:t>2.      Представьте число 180 посредством цифр от 1 до 5 (без скобок).</a:t>
            </a:r>
          </a:p>
          <a:p>
            <a:r>
              <a:rPr lang="ru-RU" dirty="0" smtClean="0"/>
              <a:t>3.      Представьте число 675 посредством цифр от 1 до 5.</a:t>
            </a:r>
          </a:p>
          <a:p>
            <a:r>
              <a:rPr lang="ru-RU" dirty="0" smtClean="0"/>
              <a:t>4.      Представьте число 720 посредством цифр от 1 до 5.</a:t>
            </a:r>
          </a:p>
          <a:p>
            <a:r>
              <a:rPr lang="ru-RU" dirty="0" smtClean="0"/>
              <a:t>5.      Изобразите число 300 наименьшим количеством неодинаковых цифр.</a:t>
            </a:r>
          </a:p>
          <a:p>
            <a:r>
              <a:rPr lang="ru-RU" dirty="0" smtClean="0"/>
              <a:t>6.     Выразите число 1000 посредством минимального количества разных цифр.(2решения)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 СЕБЯ 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          (1+23+4)х5 = 140</a:t>
            </a:r>
          </a:p>
          <a:p>
            <a:r>
              <a:rPr lang="ru-RU" dirty="0" smtClean="0"/>
              <a:t>               (1+2+3)х4х5 = 140 </a:t>
            </a:r>
          </a:p>
          <a:p>
            <a:pPr>
              <a:buNone/>
            </a:pPr>
            <a:r>
              <a:rPr lang="ru-RU" dirty="0" smtClean="0"/>
              <a:t> 2.              12:3х45 = 180</a:t>
            </a:r>
          </a:p>
          <a:p>
            <a:r>
              <a:rPr lang="ru-RU" dirty="0" smtClean="0"/>
              <a:t>3.            (12+3)х45 = 675</a:t>
            </a:r>
          </a:p>
          <a:p>
            <a:endParaRPr lang="ru-RU" dirty="0" smtClean="0"/>
          </a:p>
          <a:p>
            <a:r>
              <a:rPr lang="ru-RU" dirty="0" smtClean="0"/>
              <a:t>4.           12х3х4х5 = 720</a:t>
            </a:r>
          </a:p>
          <a:p>
            <a:r>
              <a:rPr lang="ru-RU" dirty="0" smtClean="0"/>
              <a:t>5.          (12+3)х4х5 = 300</a:t>
            </a:r>
          </a:p>
          <a:p>
            <a:r>
              <a:rPr lang="ru-RU" dirty="0" smtClean="0"/>
              <a:t>6 .         (123-4+5-6+7)х8 = 1000</a:t>
            </a:r>
          </a:p>
          <a:p>
            <a:r>
              <a:rPr lang="ru-RU" dirty="0" smtClean="0"/>
              <a:t>             (1+2+3х45-65-7)х8 = 1000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 Т Л И Ч Н О ! 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285992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154</TotalTime>
  <Words>472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Математический серпантин</vt:lpstr>
      <vt:lpstr>Счет от нуля до двадцати</vt:lpstr>
      <vt:lpstr>Проверь свои решения</vt:lpstr>
      <vt:lpstr>Счет  от  нуля до ста</vt:lpstr>
      <vt:lpstr>СЧЕТ ОТ НУЛЯ ДО СТА :</vt:lpstr>
      <vt:lpstr>Я РЕШИЛ ПРАВИЛЬНО ?</vt:lpstr>
      <vt:lpstr>ЗАДАЧИ С ИСПОЛЬЗОВАНИЕМ ЗНАКОВ СЛОЖЕНИЯ, ВЫЧИТАНИЯ, ДЕЛЕНИЯ И УМНОЖЕНИЯ.</vt:lpstr>
      <vt:lpstr> число Счет от нуля до тысячи:</vt:lpstr>
      <vt:lpstr>ПРОВЕРЬ  СЕБЯ !!!</vt:lpstr>
      <vt:lpstr>ПОТРУДИЛИСЬ ОТ ДУШИ, ВЫ РЕБЯТА, М О Л О Д Ц Ы!!!</vt:lpstr>
      <vt:lpstr>Учитель математики галкина алла олеговна</vt:lpstr>
      <vt:lpstr>ТВОРИТЕ, ВЫДУМЫВАЙТЕ, РЕШАЙТЕ!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серпантин</dc:title>
  <dc:creator>Ноутбук</dc:creator>
  <cp:lastModifiedBy>алла</cp:lastModifiedBy>
  <cp:revision>27</cp:revision>
  <dcterms:created xsi:type="dcterms:W3CDTF">2010-06-03T06:23:53Z</dcterms:created>
  <dcterms:modified xsi:type="dcterms:W3CDTF">2011-11-22T20:45:53Z</dcterms:modified>
</cp:coreProperties>
</file>