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8D3A84-2414-4842-BB04-88635E5E68D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9F2F56A-839E-4A49-8BC8-AA3247718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1%84%D0%BE%D1%82%D0%BE%20%D0%BA%D0%BE%D0%BF%D0%B5%D1%80%D0%BD%D0%B8%D0%BA%D0%B0&amp;noreask=1&amp;img_url=top-mans.ru/wp-content/uploads/2012/06/e6f9ad2d9f08d3d4e70bb04ccc335ced181.jpg&amp;pos=0&amp;rpt=simage&amp;lr=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ommons.wikimedia.org/wiki/File:CopernicusHouse.jpg?uselang=ru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1%84%D0%BE%D1%82%D0%BE%20%D0%BA%D0%BE%D0%BF%D0%B5%D1%80%D0%BD%D0%B8%D0%BA%D0%B0&amp;noreask=1&amp;img_url=top-mans.ru/wp-content/uploads/2012/06/e6f9ad2d9f08d3d4e70bb04ccc335ced181.jpg&amp;pos=0&amp;rpt=simage&amp;lr=2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ommons.wikimedia.org/wiki/File:Death_of_Nicolaus_Copernicus.PNG?uselang=ru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hyperlink" Target="http://commons.wikimedia.org/wiki/File:De_Revolutionibus_manuscript_p9b.jpg?uselang=r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1%84%D0%BE%D1%82%D0%BE%20%D0%BA%D0%BE%D0%BF%D0%B5%D1%80%D0%BD%D0%B8%D0%BA%D0%B0&amp;noreask=1&amp;img_url=dic.academic.ru/pictures/wiki/files/75/Kopernik.JPG&amp;pos=38&amp;rpt=simage&amp;lr=2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305800" cy="2088232"/>
          </a:xfrm>
        </p:spPr>
        <p:txBody>
          <a:bodyPr/>
          <a:lstStyle/>
          <a:p>
            <a:r>
              <a:rPr lang="ru-RU" b="1" dirty="0" smtClean="0"/>
              <a:t>Николай Николаевич Коперник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http://im0-tub-ru.yandex.net/i?id=531910980-25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420888"/>
            <a:ext cx="273630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5445224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Тихонова Ю.Ю.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воспитатель ГПД ГБОУ СОШ №348 </a:t>
            </a:r>
            <a:r>
              <a:rPr lang="ru-RU" smtClean="0">
                <a:solidFill>
                  <a:schemeClr val="tx1"/>
                </a:solidFill>
              </a:rPr>
              <a:t>Невского района СПб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Торунь: дом, где родился Коперник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Коля Коперник родился</a:t>
            </a:r>
            <a:r>
              <a:rPr lang="ru-RU" dirty="0" smtClean="0"/>
              <a:t> 19 февраля 1473 года в польском городе </a:t>
            </a:r>
            <a:r>
              <a:rPr lang="ru-RU" dirty="0" err="1" smtClean="0"/>
              <a:t>Торуни</a:t>
            </a:r>
            <a:r>
              <a:rPr lang="ru-RU" dirty="0" smtClean="0"/>
              <a:t> в семье купца, приехавшего из Германии. Он был четвертым ребенком в семье, рано лишился родителей</a:t>
            </a:r>
            <a:endParaRPr lang="ru-RU" dirty="0"/>
          </a:p>
        </p:txBody>
      </p:sp>
      <p:pic>
        <p:nvPicPr>
          <p:cNvPr id="7" name="Содержимое 6" descr="http://upload.wikimedia.org/wikipedia/commons/thumb/f/fb/CopernicusHouse.jpg/220px-CopernicusHouse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4"/>
            <a:ext cx="3528391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72008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59936" cy="61206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Вместе с братом  записался на факультет искусств местного университета. По его окончании в 1496 году Коперник отправился в Италию.</a:t>
            </a:r>
          </a:p>
          <a:p>
            <a:r>
              <a:rPr lang="ru-RU" dirty="0" smtClean="0"/>
              <a:t> В Болонье Николай записался на юридический факультет.</a:t>
            </a:r>
          </a:p>
          <a:p>
            <a:r>
              <a:rPr lang="ru-RU" dirty="0" smtClean="0"/>
              <a:t>Именно в Болонье у Коперника возник интерес к астрономии, определивший его научные интересы. Вместе с астрономом </a:t>
            </a:r>
            <a:r>
              <a:rPr lang="ru-RU" dirty="0" err="1" smtClean="0"/>
              <a:t>Доменико</a:t>
            </a:r>
            <a:r>
              <a:rPr lang="ru-RU" dirty="0" smtClean="0"/>
              <a:t> Марией </a:t>
            </a:r>
            <a:r>
              <a:rPr lang="ru-RU" dirty="0" err="1" smtClean="0"/>
              <a:t>Новара</a:t>
            </a:r>
            <a:r>
              <a:rPr lang="ru-RU" dirty="0" smtClean="0"/>
              <a:t> Николай провел свое первое научное наблюдение.</a:t>
            </a:r>
            <a:endParaRPr lang="ru-RU" dirty="0"/>
          </a:p>
        </p:txBody>
      </p:sp>
      <p:pic>
        <p:nvPicPr>
          <p:cNvPr id="6" name="Содержимое 5" descr="http://im0-tub-ru.yandex.net/i?id=531910980-25-72&amp;n=21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052736"/>
            <a:ext cx="4536503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 изобретения телескопа было еще далеко. С помощью приборов того времени точность астрономических наблюдений была доведена до одной-двух минут. Наиболее известным прибором, которым пользовался Коперник, был </a:t>
            </a:r>
            <a:r>
              <a:rPr lang="ru-RU" dirty="0" err="1" smtClean="0"/>
              <a:t>трикветрум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http://upload.wikimedia.org/wikipedia/commons/2/28/Copernicus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014" y="1524000"/>
            <a:ext cx="332960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Наблюдая движение небесных тел, Коперник пришел к выводу, что теория Птолемея неверна. После тридцати лет упорного труда, долгих наблюдений и сложных математических расчетов он убедительно доказал, что Земля — это только одна из планет и что все планеты обращаются вокруг Солнца.</a:t>
            </a:r>
            <a:endParaRPr lang="ru-RU" dirty="0"/>
          </a:p>
        </p:txBody>
      </p:sp>
      <p:pic>
        <p:nvPicPr>
          <p:cNvPr id="5" name="Содержимое 4" descr="http://www.galactic.name/images/Nicolaus_Copernicus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4546848" cy="396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Правда, Коперник все же считал, что звезды неподвижны и находятся на поверхности огромной сферы, на огромном расстоянии от Земли. Это было связано с тем, что в то время еще не было таких мощных телескопов, с помощью которых можно наблюдать небо и звезды. </a:t>
            </a:r>
            <a:endParaRPr lang="ru-RU" dirty="0"/>
          </a:p>
        </p:txBody>
      </p:sp>
      <p:pic>
        <p:nvPicPr>
          <p:cNvPr id="5" name="Содержимое 4" descr="http://chronology.org.ru/images/thumb/b/b1/Mikolai_Kopernik_XVIII.jpg/250px-Mikolai_Kopernik_XVIII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417646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Но ученый не дожил до того времени, когда книга «О вращениях небесных сфер» распространилась по всему свету. Он был при смерти, когда друзья принесли ему первый экземпляр его книги, отпечатанной в одной из </a:t>
            </a:r>
            <a:r>
              <a:rPr lang="ru-RU" dirty="0" err="1" smtClean="0"/>
              <a:t>нюрнбергских</a:t>
            </a:r>
            <a:r>
              <a:rPr lang="ru-RU" dirty="0" smtClean="0"/>
              <a:t> типографий. </a:t>
            </a:r>
            <a:r>
              <a:rPr lang="ru-RU" b="1" dirty="0" smtClean="0"/>
              <a:t>Коперник скончался</a:t>
            </a:r>
            <a:r>
              <a:rPr lang="ru-RU" dirty="0" smtClean="0"/>
              <a:t> 24 мая 1543 года. </a:t>
            </a:r>
          </a:p>
          <a:p>
            <a:endParaRPr lang="ru-RU" dirty="0"/>
          </a:p>
        </p:txBody>
      </p:sp>
      <p:pic>
        <p:nvPicPr>
          <p:cNvPr id="6" name="Рисунок 5" descr="http://upload.wikimedia.org/wikipedia/commons/thumb/a/a0/Death_of_Nicolaus_Copernicus.PNG/250px-Death_of_Nicolaus_Copernicus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8640"/>
            <a:ext cx="410445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27984" y="188640"/>
            <a:ext cx="4059936" cy="3312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http://upload.wikimedia.org/wikipedia/commons/thumb/e/e8/De_Revolutionibus_manuscript_p9b.jpg/220px-De_Revolutionibus_manuscript_p9b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429000"/>
            <a:ext cx="20955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err="1" smtClean="0">
                <a:hlinkClick r:id="rId2"/>
              </a:rPr>
              <a:t>ru.wikipedia.org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Содержимое 4" descr="http://im3-tub-ru.yandex.net/i?id=350113738-58-72&amp;n=21">
            <a:hlinkClick r:id="rId3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700808"/>
            <a:ext cx="309634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280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Николай Николаевич Коперник </vt:lpstr>
      <vt:lpstr>Торунь: дом, где родился Коперник </vt:lpstr>
      <vt:lpstr>Слайд 3</vt:lpstr>
      <vt:lpstr>Слайд 4</vt:lpstr>
      <vt:lpstr>Слайд 5</vt:lpstr>
      <vt:lpstr>Слайд 6</vt:lpstr>
      <vt:lpstr>Слайд 7</vt:lpstr>
      <vt:lpstr>источники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Николаевич Коперник</dc:title>
  <dc:creator>днс</dc:creator>
  <cp:lastModifiedBy>днс</cp:lastModifiedBy>
  <cp:revision>8</cp:revision>
  <dcterms:created xsi:type="dcterms:W3CDTF">2012-10-14T17:28:09Z</dcterms:created>
  <dcterms:modified xsi:type="dcterms:W3CDTF">2013-10-20T13:47:33Z</dcterms:modified>
</cp:coreProperties>
</file>