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58" r:id="rId3"/>
    <p:sldId id="259" r:id="rId4"/>
    <p:sldId id="280" r:id="rId5"/>
    <p:sldId id="260" r:id="rId6"/>
    <p:sldId id="286" r:id="rId7"/>
    <p:sldId id="274" r:id="rId8"/>
    <p:sldId id="287" r:id="rId9"/>
    <p:sldId id="288" r:id="rId10"/>
    <p:sldId id="263" r:id="rId11"/>
    <p:sldId id="28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5" d="100"/>
          <a:sy n="65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1DA30-43DB-4EE1-81AE-248F49659BAE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2010B-C359-48BF-B53A-4D23B2B04D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2010B-C359-48BF-B53A-4D23B2B04DD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2010B-C359-48BF-B53A-4D23B2B04DD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B20C1-C85A-4141-8AD6-39F188774C63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космос\kosmos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836712"/>
            <a:ext cx="5066940" cy="51571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8864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МКОУ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Купреевская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СОШ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03893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Выполнила : учитель начальных классов Круглова Светлана Геннадьевна.</a:t>
            </a:r>
            <a:endParaRPr lang="ru-RU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19" y="2996951"/>
            <a:ext cx="4608513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992" y="260648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Первые живые существа на орбите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80728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Всего через месяц после запуска «Спутника-1» на борту второго искусственного спутника Земли на орбиту отправилось первое животное — собака Лайка..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2924944"/>
            <a:ext cx="2808312" cy="348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052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0040" y="332656"/>
            <a:ext cx="8783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i="1" dirty="0" smtClean="0"/>
              <a:t>Первыми лохматыми космонавтами, по возвращении приветствовавшими своих «отправителей» радостным лаем, стали Белка и Стрелка, отправившиеся покорять небесные просторы на пятом спутнике в августе 1960 г. </a:t>
            </a:r>
            <a:endParaRPr lang="ru-RU" sz="2400" b="1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276872"/>
            <a:ext cx="5328593" cy="420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2276872"/>
            <a:ext cx="2481064" cy="1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4293096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G:\космос\79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96752"/>
            <a:ext cx="3816424" cy="51998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196752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День 12 апреля 1961 г разделил историю освоения космических далей на два периода — «когда человек мечтал о звёздах» и «с тех пор, как человек покорил космос». В 9:07 по московскому времени со стартовой площадки № 1 космодрома Байконур был запущен космический корабль «Восток-1» с первым в мире космонавтом на борту — Юрием Гагариным.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188640"/>
            <a:ext cx="4620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Человек в космосе .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1052736"/>
            <a:ext cx="33843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Нынче праздник космонавтов!</a:t>
            </a:r>
          </a:p>
          <a:p>
            <a:r>
              <a:rPr lang="ru-RU" sz="3200" b="1" i="1" dirty="0"/>
              <a:t>Поздравляем с этим днем.</a:t>
            </a:r>
          </a:p>
          <a:p>
            <a:r>
              <a:rPr lang="ru-RU" sz="3200" b="1" i="1" dirty="0"/>
              <a:t>Нам открыл его Гагарин </a:t>
            </a:r>
          </a:p>
          <a:p>
            <a:r>
              <a:rPr lang="ru-RU" sz="3200" b="1" i="1" dirty="0"/>
              <a:t>Много сказано о нем.</a:t>
            </a:r>
          </a:p>
        </p:txBody>
      </p:sp>
      <p:pic>
        <p:nvPicPr>
          <p:cNvPr id="2050" name="Picture 2" descr="G:\космос\ac83ad2c6c9fee60be5b81c361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04664"/>
            <a:ext cx="428625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988840"/>
            <a:ext cx="6588224" cy="43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9744" y="3642759"/>
            <a:ext cx="2304256" cy="321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88640"/>
            <a:ext cx="88924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Раньше,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давным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давно, когда люди только научились узнавать Землю, они представляли ее перевернутой чашей, которая покоится на трех гигантских слонах, важно стоящих на панцире огромной черепахи. Это чудо –черепаха плавает в море –океане, а весь мир накрыт хрустальным куполом неба со множеством звезд.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44824"/>
            <a:ext cx="5156432" cy="386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космос\0_9ae0_fc97bc2d_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2276872"/>
            <a:ext cx="3312368" cy="40004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5877272"/>
            <a:ext cx="2044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cs typeface="Arabic Typesetting" pitchFamily="66" charset="-78"/>
              </a:rPr>
              <a:t>Галактики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6396335"/>
            <a:ext cx="12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Земля.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4868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Галактика, в которой находится наша планета называется Млечный путь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60" y="980728"/>
            <a:ext cx="2844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Планеты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солнечной системы: Меркурий, Венера, Земля, Марс, Юпитер, Сатурн, Уран, Нептун и Плутон. Земля – третья по удаленности от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Солнца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62626"/>
            <a:ext cx="5736637" cy="430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4136429"/>
            <a:ext cx="4032448" cy="272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412776"/>
            <a:ext cx="5040561" cy="328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1412776"/>
            <a:ext cx="3096344" cy="39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10369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История событий в освоении космоса. 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5892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/>
              <a:t>Константин Эдуардович Циолковский первый в мире изобрёл ракету 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013176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4 октября 1957 года вышел на орбиту запущенный в СССР первый в истории человечества искусственный спутник Земли. Он весил 86,3 кг.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0"/>
            <a:ext cx="5037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Осваиваем Космос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5" y="1484784"/>
            <a:ext cx="423407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980728"/>
            <a:ext cx="4932040" cy="404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628800"/>
            <a:ext cx="4464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2 января 1959 г. умчалась в сторону Луны и вышла на околосолнечную орбиту советская космическая ракета «Луна-1»..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67544" y="18864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«</a:t>
            </a:r>
            <a:r>
              <a:rPr lang="ru-RU" sz="5400" b="1" i="1" dirty="0" smtClean="0">
                <a:solidFill>
                  <a:srgbClr val="002060"/>
                </a:solidFill>
              </a:rPr>
              <a:t>Луна – 1 </a:t>
            </a:r>
            <a:r>
              <a:rPr lang="ru-RU" sz="4000" dirty="0" smtClean="0">
                <a:solidFill>
                  <a:srgbClr val="002060"/>
                </a:solidFill>
              </a:rPr>
              <a:t>«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96752"/>
            <a:ext cx="4032448" cy="435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321</Words>
  <Application>Microsoft Office PowerPoint</Application>
  <PresentationFormat>Экран (4:3)</PresentationFormat>
  <Paragraphs>27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189</cp:revision>
  <dcterms:created xsi:type="dcterms:W3CDTF">2012-04-12T04:17:15Z</dcterms:created>
  <dcterms:modified xsi:type="dcterms:W3CDTF">2012-10-08T11:08:10Z</dcterms:modified>
</cp:coreProperties>
</file>