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7706D-84D4-42ED-A495-82AB9A3F713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C4120-7A17-4D15-ACBD-06EA5F974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EEB06-74F0-4901-9A3A-0318552E8D9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9982-06E4-4682-B3CA-3B084E4643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4412-052A-43D7-BAD4-EB852330E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9982-06E4-4682-B3CA-3B084E4643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4412-052A-43D7-BAD4-EB852330E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9982-06E4-4682-B3CA-3B084E4643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4412-052A-43D7-BAD4-EB852330E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9982-06E4-4682-B3CA-3B084E4643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4412-052A-43D7-BAD4-EB852330E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9982-06E4-4682-B3CA-3B084E4643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4412-052A-43D7-BAD4-EB852330E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9982-06E4-4682-B3CA-3B084E4643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4412-052A-43D7-BAD4-EB852330E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9982-06E4-4682-B3CA-3B084E4643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4412-052A-43D7-BAD4-EB852330E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9982-06E4-4682-B3CA-3B084E4643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4412-052A-43D7-BAD4-EB852330E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9982-06E4-4682-B3CA-3B084E4643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4412-052A-43D7-BAD4-EB852330E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9982-06E4-4682-B3CA-3B084E4643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4412-052A-43D7-BAD4-EB852330E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9982-06E4-4682-B3CA-3B084E4643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D4412-052A-43D7-BAD4-EB852330E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09982-06E4-4682-B3CA-3B084E46436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4412-052A-43D7-BAD4-EB852330E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5292725" y="4697413"/>
            <a:ext cx="3240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Verdana" pitchFamily="34" charset="0"/>
                <a:cs typeface="Times New Roman" pitchFamily="18" charset="0"/>
              </a:rPr>
              <a:t>   </a:t>
            </a:r>
            <a:r>
              <a:rPr lang="ru-RU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Варианты ответов:</a:t>
            </a:r>
            <a:endParaRPr lang="ru-RU">
              <a:solidFill>
                <a:srgbClr val="FF0000"/>
              </a:solidFill>
              <a:latin typeface="Verdana" pitchFamily="34" charset="0"/>
            </a:endParaRPr>
          </a:p>
          <a:p>
            <a:pPr eaLnBrk="0" hangingPunct="0"/>
            <a:r>
              <a:rPr lang="ru-RU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  1. «Подарок феи»</a:t>
            </a:r>
            <a:endParaRPr lang="ru-RU">
              <a:solidFill>
                <a:srgbClr val="FF0000"/>
              </a:solidFill>
              <a:latin typeface="Verdana" pitchFamily="34" charset="0"/>
            </a:endParaRPr>
          </a:p>
          <a:p>
            <a:pPr eaLnBrk="0" hangingPunct="0"/>
            <a:r>
              <a:rPr lang="ru-RU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  2. «Дюймовочка»</a:t>
            </a:r>
            <a:endParaRPr lang="ru-RU">
              <a:solidFill>
                <a:srgbClr val="FF0000"/>
              </a:solidFill>
              <a:latin typeface="Verdana" pitchFamily="34" charset="0"/>
            </a:endParaRPr>
          </a:p>
          <a:p>
            <a:pPr eaLnBrk="0" hangingPunct="0"/>
            <a:r>
              <a:rPr lang="ru-RU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  3. «Золушка»</a:t>
            </a:r>
            <a:endParaRPr lang="ru-RU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981075"/>
            <a:ext cx="45434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971550" y="508000"/>
            <a:ext cx="3240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Варианты ответов:</a:t>
            </a:r>
            <a:endParaRPr lang="ru-RU">
              <a:solidFill>
                <a:srgbClr val="7030A0"/>
              </a:solidFill>
              <a:latin typeface="Verdana" pitchFamily="34" charset="0"/>
            </a:endParaRPr>
          </a:p>
          <a:p>
            <a:pPr eaLnBrk="0" hangingPunct="0"/>
            <a:r>
              <a:rPr lang="ru-RU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1. В комара</a:t>
            </a:r>
            <a:endParaRPr lang="ru-RU">
              <a:solidFill>
                <a:srgbClr val="7030A0"/>
              </a:solidFill>
              <a:latin typeface="Verdana" pitchFamily="34" charset="0"/>
            </a:endParaRPr>
          </a:p>
          <a:p>
            <a:pPr eaLnBrk="0" hangingPunct="0"/>
            <a:r>
              <a:rPr lang="ru-RU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2. В шмеля</a:t>
            </a:r>
            <a:endParaRPr lang="ru-RU">
              <a:solidFill>
                <a:srgbClr val="7030A0"/>
              </a:solidFill>
              <a:latin typeface="Verdana" pitchFamily="34" charset="0"/>
            </a:endParaRPr>
          </a:p>
          <a:p>
            <a:pPr eaLnBrk="0" hangingPunct="0"/>
            <a:r>
              <a:rPr lang="ru-RU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3. В кузнечика</a:t>
            </a:r>
            <a:endParaRPr lang="ru-RU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476250"/>
            <a:ext cx="28098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5651500" y="4984750"/>
            <a:ext cx="295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Варианты ответов: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1. Восемь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2. Девять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3. Десять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573463"/>
            <a:ext cx="46482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067175" y="808038"/>
            <a:ext cx="4465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latin typeface="Verdana" pitchFamily="34" charset="0"/>
                <a:cs typeface="Times New Roman" pitchFamily="18" charset="0"/>
              </a:rPr>
              <a:t>            </a:t>
            </a:r>
            <a:r>
              <a:rPr lang="ru-RU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Варианты ответов:</a:t>
            </a:r>
            <a:endParaRPr lang="ru-RU">
              <a:solidFill>
                <a:srgbClr val="7030A0"/>
              </a:solidFill>
              <a:latin typeface="Verdana" pitchFamily="34" charset="0"/>
            </a:endParaRPr>
          </a:p>
          <a:p>
            <a:pPr eaLnBrk="0" hangingPunct="0"/>
            <a:r>
              <a:rPr lang="ru-RU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       1. Бескозырку</a:t>
            </a:r>
            <a:endParaRPr lang="ru-RU">
              <a:solidFill>
                <a:srgbClr val="7030A0"/>
              </a:solidFill>
              <a:latin typeface="Verdana" pitchFamily="34" charset="0"/>
            </a:endParaRPr>
          </a:p>
          <a:p>
            <a:pPr eaLnBrk="0" hangingPunct="0"/>
            <a:r>
              <a:rPr lang="ru-RU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       2. Фуражку</a:t>
            </a:r>
            <a:endParaRPr lang="ru-RU">
              <a:solidFill>
                <a:srgbClr val="7030A0"/>
              </a:solidFill>
              <a:latin typeface="Verdana" pitchFamily="34" charset="0"/>
            </a:endParaRPr>
          </a:p>
          <a:p>
            <a:pPr eaLnBrk="0" hangingPunct="0"/>
            <a:r>
              <a:rPr lang="ru-RU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       3. Шляпу       </a:t>
            </a:r>
            <a:endParaRPr lang="ru-RU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492375"/>
            <a:ext cx="5181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5724525" y="409575"/>
            <a:ext cx="2951163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Варианты ответов: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1.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Осёл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2. Пёс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3. Кот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ru-RU" dirty="0">
              <a:latin typeface="Verdana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268413"/>
            <a:ext cx="3000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5364163" y="5084763"/>
            <a:ext cx="3311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 Варианты ответов:</a:t>
            </a:r>
          </a:p>
          <a:p>
            <a:r>
              <a:rPr lang="ru-RU" sz="2000">
                <a:solidFill>
                  <a:srgbClr val="C00000"/>
                </a:solidFill>
              </a:rPr>
              <a:t>  1. Подарки</a:t>
            </a:r>
          </a:p>
          <a:p>
            <a:r>
              <a:rPr lang="ru-RU" sz="2000">
                <a:solidFill>
                  <a:srgbClr val="C00000"/>
                </a:solidFill>
              </a:rPr>
              <a:t>   2. Дань</a:t>
            </a:r>
          </a:p>
          <a:p>
            <a:r>
              <a:rPr lang="ru-RU" sz="2000">
                <a:solidFill>
                  <a:srgbClr val="C00000"/>
                </a:solidFill>
              </a:rPr>
              <a:t>   3.Оброк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76250"/>
            <a:ext cx="4860925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427538" y="463550"/>
            <a:ext cx="43926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             </a:t>
            </a:r>
            <a:r>
              <a:rPr lang="ru-RU" sz="200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Варианты ответов:</a:t>
            </a:r>
            <a:endParaRPr lang="ru-RU" sz="2000">
              <a:solidFill>
                <a:srgbClr val="7030A0"/>
              </a:solidFill>
              <a:latin typeface="Verdana" pitchFamily="34" charset="0"/>
            </a:endParaRPr>
          </a:p>
          <a:p>
            <a:pPr eaLnBrk="0" hangingPunct="0"/>
            <a:r>
              <a:rPr lang="ru-RU" sz="200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       1. Иван Макарыч</a:t>
            </a:r>
            <a:endParaRPr lang="ru-RU" sz="2000">
              <a:solidFill>
                <a:srgbClr val="7030A0"/>
              </a:solidFill>
              <a:latin typeface="Verdana" pitchFamily="34" charset="0"/>
            </a:endParaRPr>
          </a:p>
          <a:p>
            <a:pPr eaLnBrk="0" hangingPunct="0"/>
            <a:r>
              <a:rPr lang="ru-RU" sz="200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       2. Макар Иваныч</a:t>
            </a:r>
            <a:endParaRPr lang="ru-RU" sz="2000">
              <a:solidFill>
                <a:srgbClr val="7030A0"/>
              </a:solidFill>
              <a:latin typeface="Verdana" pitchFamily="34" charset="0"/>
            </a:endParaRPr>
          </a:p>
          <a:p>
            <a:pPr eaLnBrk="0" hangingPunct="0"/>
            <a:r>
              <a:rPr lang="ru-RU" sz="2000" b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       </a:t>
            </a:r>
            <a:r>
              <a:rPr lang="ru-RU" sz="200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3. Константин Макарыч</a:t>
            </a:r>
            <a:endParaRPr lang="ru-RU" sz="200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476250"/>
            <a:ext cx="3673475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03350" y="5732463"/>
            <a:ext cx="36004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Константин Макарыч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8" grpId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Экран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 </dc:creator>
  <cp:lastModifiedBy>надя </cp:lastModifiedBy>
  <cp:revision>2</cp:revision>
  <dcterms:created xsi:type="dcterms:W3CDTF">2013-10-20T09:12:58Z</dcterms:created>
  <dcterms:modified xsi:type="dcterms:W3CDTF">2013-10-20T09:17:41Z</dcterms:modified>
</cp:coreProperties>
</file>