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DB1D-C99F-4E71-A431-54B4FF5B3C11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9B1-2D72-4842-A8B8-A6DA96E3D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DB1D-C99F-4E71-A431-54B4FF5B3C11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9B1-2D72-4842-A8B8-A6DA96E3D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DB1D-C99F-4E71-A431-54B4FF5B3C11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9B1-2D72-4842-A8B8-A6DA96E3D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DB1D-C99F-4E71-A431-54B4FF5B3C11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9B1-2D72-4842-A8B8-A6DA96E3D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DB1D-C99F-4E71-A431-54B4FF5B3C11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9B1-2D72-4842-A8B8-A6DA96E3D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DB1D-C99F-4E71-A431-54B4FF5B3C11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9B1-2D72-4842-A8B8-A6DA96E3D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DB1D-C99F-4E71-A431-54B4FF5B3C11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9B1-2D72-4842-A8B8-A6DA96E3D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DB1D-C99F-4E71-A431-54B4FF5B3C11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9B1-2D72-4842-A8B8-A6DA96E3D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DB1D-C99F-4E71-A431-54B4FF5B3C11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9B1-2D72-4842-A8B8-A6DA96E3D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DB1D-C99F-4E71-A431-54B4FF5B3C11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9B1-2D72-4842-A8B8-A6DA96E3D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DB1D-C99F-4E71-A431-54B4FF5B3C11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1A9B1-2D72-4842-A8B8-A6DA96E3D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8DB1D-C99F-4E71-A431-54B4FF5B3C11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1A9B1-2D72-4842-A8B8-A6DA96E3D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3924300" y="358775"/>
            <a:ext cx="45354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200" dirty="0">
                <a:cs typeface="Times New Roman" pitchFamily="18" charset="0"/>
              </a:rPr>
              <a:t>       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Варианты ответов: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  <a:p>
            <a:pPr eaLnBrk="0" hangingPunct="0">
              <a:defRPr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    1. Змей Горыныч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  <a:p>
            <a:pPr eaLnBrk="0" hangingPunct="0">
              <a:defRPr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     2. Соловей – разбойник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  <a:p>
            <a:pPr eaLnBrk="0" hangingPunct="0">
              <a:defRPr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     3. Леший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  <a:p>
            <a:pPr eaLnBrk="0" hangingPunct="0">
              <a:defRPr/>
            </a:pPr>
            <a:endParaRPr lang="ru-RU" sz="2000" dirty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2133600"/>
            <a:ext cx="5119687" cy="300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3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323850" y="758825"/>
            <a:ext cx="9720263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cs typeface="Times New Roman" pitchFamily="18" charset="0"/>
              </a:rPr>
              <a:t>     </a:t>
            </a:r>
            <a:r>
              <a:rPr lang="ru-RU" sz="2000">
                <a:solidFill>
                  <a:srgbClr val="FF0000"/>
                </a:solidFill>
                <a:cs typeface="Times New Roman" pitchFamily="18" charset="0"/>
              </a:rPr>
              <a:t>Варианты ответов:</a:t>
            </a:r>
          </a:p>
          <a:p>
            <a:endParaRPr lang="ru-RU" sz="2000">
              <a:solidFill>
                <a:srgbClr val="FF0000"/>
              </a:solidFill>
            </a:endParaRPr>
          </a:p>
          <a:p>
            <a:pPr eaLnBrk="0" hangingPunct="0"/>
            <a:r>
              <a:rPr lang="ru-RU" sz="2000">
                <a:cs typeface="Times New Roman" pitchFamily="18" charset="0"/>
              </a:rPr>
              <a:t>     </a:t>
            </a:r>
            <a:r>
              <a:rPr lang="ru-RU" sz="2000">
                <a:solidFill>
                  <a:srgbClr val="C00000"/>
                </a:solidFill>
                <a:cs typeface="Times New Roman" pitchFamily="18" charset="0"/>
              </a:rPr>
              <a:t>1. Фея</a:t>
            </a:r>
            <a:endParaRPr lang="ru-RU" sz="2000">
              <a:solidFill>
                <a:srgbClr val="C00000"/>
              </a:solidFill>
            </a:endParaRPr>
          </a:p>
          <a:p>
            <a:pPr eaLnBrk="0" hangingPunct="0"/>
            <a:r>
              <a:rPr lang="ru-RU" sz="2000">
                <a:solidFill>
                  <a:srgbClr val="C00000"/>
                </a:solidFill>
                <a:cs typeface="Times New Roman" pitchFamily="18" charset="0"/>
              </a:rPr>
              <a:t>     2. Няня</a:t>
            </a:r>
            <a:endParaRPr lang="ru-RU" sz="2000">
              <a:solidFill>
                <a:srgbClr val="C00000"/>
              </a:solidFill>
            </a:endParaRPr>
          </a:p>
          <a:p>
            <a:pPr eaLnBrk="0" hangingPunct="0"/>
            <a:r>
              <a:rPr lang="ru-RU" sz="2000">
                <a:solidFill>
                  <a:srgbClr val="C00000"/>
                </a:solidFill>
                <a:cs typeface="Times New Roman" pitchFamily="18" charset="0"/>
              </a:rPr>
              <a:t>     3. Мачеха</a:t>
            </a:r>
            <a:endParaRPr lang="ru-RU" sz="2000">
              <a:solidFill>
                <a:srgbClr val="C00000"/>
              </a:solidFill>
            </a:endParaRPr>
          </a:p>
          <a:p>
            <a:pPr eaLnBrk="0" hangingPunct="0"/>
            <a:endParaRPr lang="ru-RU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81334" y="476251"/>
            <a:ext cx="2578454" cy="348615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684213" y="469900"/>
            <a:ext cx="8459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  <a:cs typeface="Times New Roman" pitchFamily="18" charset="0"/>
              </a:rPr>
              <a:t>           Третий раунд – «Узнай и назови»</a:t>
            </a: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  <a:latin typeface="Verdana" pitchFamily="34" charset="0"/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5148263" y="4090988"/>
            <a:ext cx="360045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       Варианты ответов: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  <a:p>
            <a:pPr eaLnBrk="0" hangingPunct="0"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       1. Н.А Некрасов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  <a:p>
            <a:pPr eaLnBrk="0" hangingPunct="0"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       2. А.С. Пушкин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  <a:p>
            <a:pPr eaLnBrk="0" hangingPunct="0"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       3. И. А. Крылов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  <a:p>
            <a:pPr eaLnBrk="0" hangingPunct="0">
              <a:defRPr/>
            </a:pPr>
            <a:endParaRPr lang="ru-RU" sz="2000" dirty="0">
              <a:latin typeface="Verdana" pitchFamily="34" charset="0"/>
            </a:endParaRP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1412875"/>
            <a:ext cx="2536945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3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4572000" y="836613"/>
            <a:ext cx="424973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latin typeface="Verdana" pitchFamily="34" charset="0"/>
                <a:cs typeface="Times New Roman" pitchFamily="18" charset="0"/>
              </a:rPr>
              <a:t> </a:t>
            </a:r>
            <a:r>
              <a:rPr lang="ru-RU" sz="2000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Варианты ответов: </a:t>
            </a:r>
          </a:p>
          <a:p>
            <a:endParaRPr lang="ru-RU" sz="2000">
              <a:solidFill>
                <a:srgbClr val="C00000"/>
              </a:solidFill>
              <a:latin typeface="Verdana" pitchFamily="34" charset="0"/>
              <a:cs typeface="Times New Roman" pitchFamily="18" charset="0"/>
            </a:endParaRPr>
          </a:p>
          <a:p>
            <a:r>
              <a:rPr lang="ru-RU" sz="2000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 1. «Теремок»</a:t>
            </a:r>
            <a:endParaRPr lang="ru-RU" sz="2000">
              <a:solidFill>
                <a:srgbClr val="C00000"/>
              </a:solidFill>
              <a:latin typeface="Verdana" pitchFamily="34" charset="0"/>
            </a:endParaRPr>
          </a:p>
          <a:p>
            <a:pPr eaLnBrk="0" hangingPunct="0"/>
            <a:r>
              <a:rPr lang="ru-RU" sz="2000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 2. «Зимовье зверей»</a:t>
            </a:r>
            <a:endParaRPr lang="ru-RU" sz="2000">
              <a:solidFill>
                <a:srgbClr val="C00000"/>
              </a:solidFill>
              <a:latin typeface="Verdana" pitchFamily="34" charset="0"/>
            </a:endParaRPr>
          </a:p>
          <a:p>
            <a:pPr eaLnBrk="0" hangingPunct="0"/>
            <a:r>
              <a:rPr lang="ru-RU" sz="2000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 3. «Бременские музыканты»</a:t>
            </a:r>
            <a:endParaRPr lang="ru-RU" sz="2000">
              <a:solidFill>
                <a:srgbClr val="C00000"/>
              </a:solidFill>
              <a:latin typeface="Verdana" pitchFamily="34" charset="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5613" y="620713"/>
            <a:ext cx="2897187" cy="4017752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468313" y="1130300"/>
            <a:ext cx="460851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dirty="0">
                <a:latin typeface="Verdana" pitchFamily="34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cs typeface="Times New Roman" pitchFamily="18" charset="0"/>
              </a:rPr>
              <a:t>Варианты ответов:</a:t>
            </a:r>
          </a:p>
          <a:p>
            <a:pP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cs typeface="Times New Roman" pitchFamily="18" charset="0"/>
              </a:rPr>
              <a:t>1. Эзоп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eaLnBrk="0" hangingPunct="0"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cs typeface="Times New Roman" pitchFamily="18" charset="0"/>
              </a:rPr>
              <a:t>  2. И.А. Крылов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eaLnBrk="0" hangingPunct="0"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cs typeface="Times New Roman" pitchFamily="18" charset="0"/>
              </a:rPr>
              <a:t>  3. А.Е. Измайлов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40047" y="549275"/>
            <a:ext cx="2548303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3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323850" y="347663"/>
            <a:ext cx="51847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200" dirty="0">
                <a:latin typeface="Verdana" pitchFamily="34" charset="0"/>
                <a:cs typeface="Times New Roman" pitchFamily="18" charset="0"/>
              </a:rPr>
              <a:t>         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Варианты ответов: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Verdana" pitchFamily="34" charset="0"/>
            </a:endParaRPr>
          </a:p>
          <a:p>
            <a:pPr eaLnBrk="0" hangingPunct="0">
              <a:defRPr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      1.» Бабушка Метелица»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Verdana" pitchFamily="34" charset="0"/>
            </a:endParaRPr>
          </a:p>
          <a:p>
            <a:pPr eaLnBrk="0" hangingPunct="0">
              <a:defRPr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      2. «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Морозко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»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Verdana" pitchFamily="34" charset="0"/>
            </a:endParaRPr>
          </a:p>
          <a:p>
            <a:pPr eaLnBrk="0" hangingPunct="0">
              <a:defRPr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      3. «Про ленивую и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радивую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»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Verdana" pitchFamily="34" charset="0"/>
            </a:endParaRPr>
          </a:p>
          <a:p>
            <a:pPr eaLnBrk="0" hangingPunct="0">
              <a:defRPr/>
            </a:pPr>
            <a:r>
              <a:rPr lang="ru-RU" b="1" dirty="0">
                <a:latin typeface="Verdana" pitchFamily="34" charset="0"/>
                <a:cs typeface="Times New Roman" pitchFamily="18" charset="0"/>
              </a:rPr>
              <a:t>            </a:t>
            </a:r>
            <a:endParaRPr lang="ru-RU" dirty="0">
              <a:latin typeface="Verdana" pitchFamily="34" charset="0"/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813" y="3611238"/>
            <a:ext cx="3938587" cy="241015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3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</Words>
  <Application>Microsoft Office PowerPoint</Application>
  <PresentationFormat>Экран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надя </dc:creator>
  <cp:lastModifiedBy>надя </cp:lastModifiedBy>
  <cp:revision>8</cp:revision>
  <dcterms:created xsi:type="dcterms:W3CDTF">2013-10-20T09:12:14Z</dcterms:created>
  <dcterms:modified xsi:type="dcterms:W3CDTF">2013-10-20T09:20:15Z</dcterms:modified>
</cp:coreProperties>
</file>