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4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3F06-3933-49B1-8C0B-80EDF86480B1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BEAF-0293-4C69-8ED7-A5748A1E9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3F06-3933-49B1-8C0B-80EDF86480B1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BEAF-0293-4C69-8ED7-A5748A1E9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3F06-3933-49B1-8C0B-80EDF86480B1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BEAF-0293-4C69-8ED7-A5748A1E9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3F06-3933-49B1-8C0B-80EDF86480B1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BEAF-0293-4C69-8ED7-A5748A1E9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3F06-3933-49B1-8C0B-80EDF86480B1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BEAF-0293-4C69-8ED7-A5748A1E9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3F06-3933-49B1-8C0B-80EDF86480B1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BEAF-0293-4C69-8ED7-A5748A1E9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3F06-3933-49B1-8C0B-80EDF86480B1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BEAF-0293-4C69-8ED7-A5748A1E9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3F06-3933-49B1-8C0B-80EDF86480B1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BEAF-0293-4C69-8ED7-A5748A1E9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3F06-3933-49B1-8C0B-80EDF86480B1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BEAF-0293-4C69-8ED7-A5748A1E9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3F06-3933-49B1-8C0B-80EDF86480B1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BEAF-0293-4C69-8ED7-A5748A1E9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3F06-3933-49B1-8C0B-80EDF86480B1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BEAF-0293-4C69-8ED7-A5748A1E9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33F06-3933-49B1-8C0B-80EDF86480B1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BEAF-0293-4C69-8ED7-A5748A1E9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5148263" y="4941888"/>
            <a:ext cx="36004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solidFill>
                  <a:srgbClr val="0070C0"/>
                </a:solidFill>
                <a:cs typeface="Times New Roman" pitchFamily="18" charset="0"/>
              </a:rPr>
              <a:t>Варианты ответов:</a:t>
            </a:r>
            <a:endParaRPr lang="ru-RU" sz="2000">
              <a:solidFill>
                <a:srgbClr val="0070C0"/>
              </a:solidFill>
            </a:endParaRPr>
          </a:p>
          <a:p>
            <a:pPr eaLnBrk="0" hangingPunct="0"/>
            <a:r>
              <a:rPr lang="ru-RU" sz="2000">
                <a:solidFill>
                  <a:srgbClr val="0070C0"/>
                </a:solidFill>
                <a:cs typeface="Times New Roman" pitchFamily="18" charset="0"/>
              </a:rPr>
              <a:t> 1. Дубов</a:t>
            </a:r>
            <a:endParaRPr lang="ru-RU" sz="2000">
              <a:solidFill>
                <a:srgbClr val="0070C0"/>
              </a:solidFill>
            </a:endParaRPr>
          </a:p>
          <a:p>
            <a:pPr eaLnBrk="0" hangingPunct="0"/>
            <a:r>
              <a:rPr lang="ru-RU" sz="2000">
                <a:solidFill>
                  <a:srgbClr val="0070C0"/>
                </a:solidFill>
                <a:cs typeface="Times New Roman" pitchFamily="18" charset="0"/>
              </a:rPr>
              <a:t> 2. Берёз</a:t>
            </a:r>
            <a:endParaRPr lang="ru-RU" sz="2000">
              <a:solidFill>
                <a:srgbClr val="0070C0"/>
              </a:solidFill>
            </a:endParaRPr>
          </a:p>
          <a:p>
            <a:pPr eaLnBrk="0" hangingPunct="0"/>
            <a:r>
              <a:rPr lang="ru-RU" sz="2000">
                <a:solidFill>
                  <a:srgbClr val="0070C0"/>
                </a:solidFill>
                <a:cs typeface="Times New Roman" pitchFamily="18" charset="0"/>
              </a:rPr>
              <a:t> 3. Осин</a:t>
            </a:r>
            <a:endParaRPr lang="ru-RU" sz="2000">
              <a:solidFill>
                <a:srgbClr val="0070C0"/>
              </a:solidFill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549275"/>
            <a:ext cx="648017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3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4643438" y="1125538"/>
            <a:ext cx="39608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         </a:t>
            </a:r>
            <a:r>
              <a:rPr lang="ru-RU" sz="2000">
                <a:solidFill>
                  <a:srgbClr val="7030A0"/>
                </a:solidFill>
                <a:cs typeface="Times New Roman" pitchFamily="18" charset="0"/>
              </a:rPr>
              <a:t>Варианты ответов:</a:t>
            </a:r>
            <a:endParaRPr lang="ru-RU" sz="2000">
              <a:solidFill>
                <a:srgbClr val="7030A0"/>
              </a:solidFill>
            </a:endParaRPr>
          </a:p>
          <a:p>
            <a:pPr eaLnBrk="0" hangingPunct="0"/>
            <a:r>
              <a:rPr lang="ru-RU" sz="2000">
                <a:solidFill>
                  <a:srgbClr val="7030A0"/>
                </a:solidFill>
                <a:cs typeface="Times New Roman" pitchFamily="18" charset="0"/>
              </a:rPr>
              <a:t>      1. «Морозко»</a:t>
            </a:r>
            <a:endParaRPr lang="ru-RU" sz="2000">
              <a:solidFill>
                <a:srgbClr val="7030A0"/>
              </a:solidFill>
            </a:endParaRPr>
          </a:p>
          <a:p>
            <a:pPr eaLnBrk="0" hangingPunct="0"/>
            <a:r>
              <a:rPr lang="ru-RU" sz="2000">
                <a:solidFill>
                  <a:srgbClr val="7030A0"/>
                </a:solidFill>
                <a:cs typeface="Times New Roman" pitchFamily="18" charset="0"/>
              </a:rPr>
              <a:t>      2. «Мороз – Воевода»</a:t>
            </a:r>
            <a:endParaRPr lang="ru-RU" sz="2000">
              <a:solidFill>
                <a:srgbClr val="7030A0"/>
              </a:solidFill>
            </a:endParaRPr>
          </a:p>
          <a:p>
            <a:pPr eaLnBrk="0" hangingPunct="0"/>
            <a:r>
              <a:rPr lang="ru-RU" sz="2000">
                <a:solidFill>
                  <a:srgbClr val="7030A0"/>
                </a:solidFill>
                <a:cs typeface="Times New Roman" pitchFamily="18" charset="0"/>
              </a:rPr>
              <a:t>      3. «Дед Мороз»</a:t>
            </a:r>
            <a:endParaRPr lang="ru-RU" sz="2000">
              <a:solidFill>
                <a:srgbClr val="7030A0"/>
              </a:solidFill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450304"/>
            <a:ext cx="2881313" cy="571500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3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1042988" y="404813"/>
            <a:ext cx="5741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C00000"/>
                </a:solidFill>
                <a:latin typeface="Verdana" pitchFamily="34" charset="0"/>
              </a:rPr>
              <a:t>Второй раунд – детективный</a:t>
            </a:r>
            <a:endParaRPr lang="ru-RU" sz="200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4067175" y="1052513"/>
            <a:ext cx="40338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Verdana" pitchFamily="34" charset="0"/>
              </a:rPr>
              <a:t>       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Варианты ответов:</a:t>
            </a:r>
          </a:p>
          <a:p>
            <a:pPr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       1. Ворона</a:t>
            </a:r>
          </a:p>
          <a:p>
            <a:pPr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       2. Лебедь</a:t>
            </a:r>
          </a:p>
          <a:p>
            <a:pPr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       3.Орел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2492375"/>
            <a:ext cx="7704138" cy="403225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1908175" y="260350"/>
            <a:ext cx="4608513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Варианты ответов: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0" hangingPunct="0">
              <a:defRPr/>
            </a:pP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1. Старшая дочка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0" hangingPunct="0">
              <a:defRPr/>
            </a:pP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2. Золушка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0" hangingPunct="0">
              <a:defRPr/>
            </a:pP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3. Младшая дочка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0" hangingPunct="0">
              <a:defRPr/>
            </a:pP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1916113"/>
            <a:ext cx="6769100" cy="4321175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3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4932363" y="446088"/>
            <a:ext cx="39608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dirty="0">
                <a:latin typeface="Verdana" pitchFamily="34" charset="0"/>
                <a:cs typeface="Times New Roman" pitchFamily="18" charset="0"/>
              </a:rPr>
              <a:t>            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Варианты ответов: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  <a:latin typeface="Verdana" pitchFamily="34" charset="0"/>
            </a:endParaRPr>
          </a:p>
          <a:p>
            <a:pPr eaLnBrk="0" hangingPunct="0">
              <a:defRPr/>
            </a:pP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            1. А.С. Пушкин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  <a:latin typeface="Verdana" pitchFamily="34" charset="0"/>
            </a:endParaRPr>
          </a:p>
          <a:p>
            <a:pPr eaLnBrk="0" hangingPunct="0">
              <a:defRPr/>
            </a:pP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            2. И.С. Тургенев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  <a:latin typeface="Verdana" pitchFamily="34" charset="0"/>
            </a:endParaRPr>
          </a:p>
          <a:p>
            <a:pPr eaLnBrk="0" hangingPunct="0">
              <a:defRPr/>
            </a:pP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            3. Л.Н. Толстой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  <a:latin typeface="Verdana" pitchFamily="34" charset="0"/>
            </a:endParaRPr>
          </a:p>
          <a:p>
            <a:pPr eaLnBrk="0" hangingPunct="0">
              <a:defRPr/>
            </a:pPr>
            <a:endParaRPr lang="ru-RU" dirty="0">
              <a:latin typeface="Verdana" pitchFamily="34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228600"/>
            <a:ext cx="1905000" cy="211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3276600" y="4581525"/>
            <a:ext cx="4572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Verdana" pitchFamily="34" charset="0"/>
              </a:rPr>
              <a:t>       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</a:rPr>
              <a:t>Варианты ответов:</a:t>
            </a:r>
          </a:p>
          <a:p>
            <a:pPr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Verdana" pitchFamily="34" charset="0"/>
            </a:endParaRPr>
          </a:p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</a:rPr>
              <a:t>        1. Семилетка</a:t>
            </a:r>
          </a:p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</a:rPr>
              <a:t>        2. Золушка</a:t>
            </a:r>
          </a:p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</a:rPr>
              <a:t>        3. Белоснежка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9" y="1052514"/>
            <a:ext cx="4202112" cy="2251052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надя </dc:creator>
  <cp:lastModifiedBy>надя </cp:lastModifiedBy>
  <cp:revision>7</cp:revision>
  <dcterms:created xsi:type="dcterms:W3CDTF">2013-10-20T09:10:31Z</dcterms:created>
  <dcterms:modified xsi:type="dcterms:W3CDTF">2013-10-20T09:20:48Z</dcterms:modified>
</cp:coreProperties>
</file>