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23FB0-584F-43EB-8C64-C8F43BB15578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65D82-9808-43A5-8D6B-8DD991657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23FB0-584F-43EB-8C64-C8F43BB15578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65D82-9808-43A5-8D6B-8DD991657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23FB0-584F-43EB-8C64-C8F43BB15578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65D82-9808-43A5-8D6B-8DD991657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23FB0-584F-43EB-8C64-C8F43BB15578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65D82-9808-43A5-8D6B-8DD991657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23FB0-584F-43EB-8C64-C8F43BB15578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65D82-9808-43A5-8D6B-8DD991657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23FB0-584F-43EB-8C64-C8F43BB15578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65D82-9808-43A5-8D6B-8DD991657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23FB0-584F-43EB-8C64-C8F43BB15578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65D82-9808-43A5-8D6B-8DD991657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23FB0-584F-43EB-8C64-C8F43BB15578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65D82-9808-43A5-8D6B-8DD991657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23FB0-584F-43EB-8C64-C8F43BB15578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65D82-9808-43A5-8D6B-8DD991657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23FB0-584F-43EB-8C64-C8F43BB15578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65D82-9808-43A5-8D6B-8DD991657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23FB0-584F-43EB-8C64-C8F43BB15578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65D82-9808-43A5-8D6B-8DD9916575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fld id="{05623FB0-584F-43EB-8C64-C8F43BB15578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endParaRPr lang="ru-RU"/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64865D82-9808-43A5-8D6B-8DD9916575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785794"/>
            <a:ext cx="2991394" cy="589134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 noChangeArrowheads="1"/>
          </p:cNvSpPr>
          <p:nvPr>
            <p:ph type="ctrTitle"/>
          </p:nvPr>
        </p:nvSpPr>
        <p:spPr bwMode="auto">
          <a:xfrm>
            <a:off x="285720" y="603280"/>
            <a:ext cx="81724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9600" dirty="0" smtClean="0">
                <a:solidFill>
                  <a:srgbClr val="009900"/>
                </a:solidFill>
                <a:latin typeface="Impact" pitchFamily="34" charset="0"/>
              </a:rPr>
              <a:t>Пишем </a:t>
            </a:r>
            <a:br>
              <a:rPr lang="ru-RU" sz="9600" dirty="0" smtClean="0">
                <a:solidFill>
                  <a:srgbClr val="009900"/>
                </a:solidFill>
                <a:latin typeface="Impact" pitchFamily="34" charset="0"/>
              </a:rPr>
            </a:br>
            <a:r>
              <a:rPr lang="ru-RU" sz="9600" dirty="0" smtClean="0">
                <a:solidFill>
                  <a:srgbClr val="009900"/>
                </a:solidFill>
                <a:latin typeface="Impact" pitchFamily="34" charset="0"/>
              </a:rPr>
              <a:t>цифры</a:t>
            </a:r>
            <a:br>
              <a:rPr lang="ru-RU" sz="9600" dirty="0" smtClean="0">
                <a:solidFill>
                  <a:srgbClr val="009900"/>
                </a:solidFill>
                <a:latin typeface="Impact" pitchFamily="34" charset="0"/>
              </a:rPr>
            </a:br>
            <a:r>
              <a:rPr lang="ru-RU" sz="9600" dirty="0" smtClean="0">
                <a:solidFill>
                  <a:srgbClr val="009900"/>
                </a:solidFill>
                <a:latin typeface="Impact" pitchFamily="34" charset="0"/>
              </a:rPr>
              <a:t>правильно</a:t>
            </a:r>
            <a:endParaRPr lang="ru-RU" sz="9600" dirty="0">
              <a:solidFill>
                <a:srgbClr val="009900"/>
              </a:solidFill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Учитель начальных классов ГБС(К)ОУ общеобразовательной школы-интерната </a:t>
            </a:r>
            <a:r>
              <a:rPr lang="en-US" sz="2400" dirty="0" smtClean="0"/>
              <a:t>VIII</a:t>
            </a:r>
            <a:r>
              <a:rPr lang="ru-RU" sz="2400" dirty="0" smtClean="0"/>
              <a:t> вида ст-цы Родниковской</a:t>
            </a:r>
          </a:p>
          <a:p>
            <a:r>
              <a:rPr lang="ru-RU" sz="2400" dirty="0" smtClean="0"/>
              <a:t> Козликина О.С.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11430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Arc 5"/>
          <p:cNvSpPr>
            <a:spLocks/>
          </p:cNvSpPr>
          <p:nvPr/>
        </p:nvSpPr>
        <p:spPr bwMode="auto">
          <a:xfrm rot="6330298" flipV="1">
            <a:off x="2797969" y="1666082"/>
            <a:ext cx="3009900" cy="2055812"/>
          </a:xfrm>
          <a:custGeom>
            <a:avLst/>
            <a:gdLst>
              <a:gd name="T0" fmla="*/ 2147483647 w 43200"/>
              <a:gd name="T1" fmla="*/ 2147483647 h 43200"/>
              <a:gd name="T2" fmla="*/ 2147483647 w 43200"/>
              <a:gd name="T3" fmla="*/ 2147483647 h 43200"/>
              <a:gd name="T4" fmla="*/ 2147483647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6572" y="42619"/>
                </a:moveTo>
                <a:cubicBezTo>
                  <a:pt x="24943" y="43005"/>
                  <a:pt x="2327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151"/>
                  <a:pt x="36926" y="39569"/>
                  <a:pt x="27773" y="42299"/>
                </a:cubicBezTo>
              </a:path>
              <a:path w="43200" h="43200" stroke="0" extrusionOk="0">
                <a:moveTo>
                  <a:pt x="26572" y="42619"/>
                </a:moveTo>
                <a:cubicBezTo>
                  <a:pt x="24943" y="43005"/>
                  <a:pt x="2327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151"/>
                  <a:pt x="36926" y="39569"/>
                  <a:pt x="27773" y="42299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Line 9"/>
          <p:cNvSpPr>
            <a:spLocks noChangeShapeType="1"/>
          </p:cNvSpPr>
          <p:nvPr/>
        </p:nvSpPr>
        <p:spPr bwMode="auto">
          <a:xfrm flipH="1">
            <a:off x="4038600" y="3276600"/>
            <a:ext cx="1143000" cy="18288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Arc 11"/>
          <p:cNvSpPr>
            <a:spLocks/>
          </p:cNvSpPr>
          <p:nvPr/>
        </p:nvSpPr>
        <p:spPr bwMode="auto">
          <a:xfrm rot="6861201">
            <a:off x="2546350" y="4464050"/>
            <a:ext cx="1460500" cy="1371600"/>
          </a:xfrm>
          <a:custGeom>
            <a:avLst/>
            <a:gdLst>
              <a:gd name="T0" fmla="*/ 2147483647 w 21600"/>
              <a:gd name="T1" fmla="*/ 0 h 37075"/>
              <a:gd name="T2" fmla="*/ 2147483647 w 21600"/>
              <a:gd name="T3" fmla="*/ 2147483647 h 37075"/>
              <a:gd name="T4" fmla="*/ 0 w 21600"/>
              <a:gd name="T5" fmla="*/ 2147483647 h 37075"/>
              <a:gd name="T6" fmla="*/ 0 60000 65536"/>
              <a:gd name="T7" fmla="*/ 0 60000 65536"/>
              <a:gd name="T8" fmla="*/ 0 60000 65536"/>
              <a:gd name="T9" fmla="*/ 0 w 21600"/>
              <a:gd name="T10" fmla="*/ 0 h 37075"/>
              <a:gd name="T11" fmla="*/ 21600 w 21600"/>
              <a:gd name="T12" fmla="*/ 37075 h 370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075" fill="none" extrusionOk="0">
                <a:moveTo>
                  <a:pt x="3948" y="-1"/>
                </a:moveTo>
                <a:cubicBezTo>
                  <a:pt x="14179" y="1902"/>
                  <a:pt x="21600" y="10829"/>
                  <a:pt x="21600" y="21236"/>
                </a:cubicBezTo>
                <a:cubicBezTo>
                  <a:pt x="21600" y="27247"/>
                  <a:pt x="19094" y="32987"/>
                  <a:pt x="14686" y="37074"/>
                </a:cubicBezTo>
              </a:path>
              <a:path w="21600" h="37075" stroke="0" extrusionOk="0">
                <a:moveTo>
                  <a:pt x="3948" y="-1"/>
                </a:moveTo>
                <a:cubicBezTo>
                  <a:pt x="14179" y="1902"/>
                  <a:pt x="21600" y="10829"/>
                  <a:pt x="21600" y="21236"/>
                </a:cubicBezTo>
                <a:cubicBezTo>
                  <a:pt x="21600" y="27247"/>
                  <a:pt x="19094" y="32987"/>
                  <a:pt x="14686" y="37074"/>
                </a:cubicBezTo>
                <a:lnTo>
                  <a:pt x="0" y="21236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Oval 12"/>
          <p:cNvSpPr>
            <a:spLocks noChangeArrowheads="1"/>
          </p:cNvSpPr>
          <p:nvPr/>
        </p:nvSpPr>
        <p:spPr bwMode="auto">
          <a:xfrm>
            <a:off x="5257800" y="22098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 rot="7451466">
            <a:off x="4473575" y="1012825"/>
            <a:ext cx="3873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 -0.00971 C 0.00573 -0.03561 0.00312 -0.06128 -0.00695 -0.08279 C -0.01702 -0.1043 -0.03473 -0.12928 -0.05209 -0.13922 C -0.06945 -0.14916 -0.09202 -0.15032 -0.11129 -0.14292 C -0.13056 -0.13552 -0.14948 -0.12002 -0.16754 -0.09412 C -0.18559 -0.06822 -0.2099 -0.01711 -0.21962 0.01272 C -0.22934 0.04256 -0.22448 0.06453 -0.22535 0.08418 C -0.22622 0.10338 -0.22674 0.11471 -0.22535 0.13044 C -0.22396 0.14686 -0.22101 0.16397 -0.21684 0.18155 C -0.21268 0.19912 -0.2099 0.22017 -0.2 0.23613 C -0.19011 0.25208 -0.17431 0.27082 -0.15764 0.27729 C -0.14098 0.28377 -0.11667 0.28192 -0.1 0.27544 C -0.08334 0.26897 -0.07032 0.25463 -0.05764 0.23798 C -0.04497 0.22133 -0.03351 0.19912 -0.02396 0.176 C -0.01441 0.15264 -0.00539 0.12558 3.33333E-6 0.09875 C 0.00538 0.07216 0.00659 0.03076 0.0085 0.01457 C 0.01041 -0.00162 0.01146 -0.00624 0.01128 0.00162 C 0.01111 0.00948 0.01163 0.03631 0.00711 0.06152 C 0.0026 0.08673 -0.00625 0.12651 -0.01545 0.15356 C -0.02466 0.18039 -0.03264 0.18918 -0.04792 0.22294 C -0.0632 0.25648 -0.08959 0.31776 -0.10695 0.3543 C -0.12431 0.39038 -0.14011 0.4216 -0.15209 0.44219 C -0.16407 0.463 -0.16563 0.46624 -0.17882 0.47965 C -0.19202 0.4933 -0.21667 0.51689 -0.23091 0.52313 C -0.24514 0.52868 -0.25539 0.52105 -0.26476 0.51527 C -0.27414 0.50972 -0.28143 0.50232 -0.28733 0.4889 C -0.29323 0.47595 -0.29792 0.44658 -0.3 0.43455 C -0.30209 0.42299 -0.3 0.42068 -0.3 0.41813 " pathEditMode="relative" rAng="0" ptsTypes="aaaaaaaaaaaaaaaaaaaaaaaaaaaA">
                                      <p:cBhvr>
                                        <p:cTn id="6" dur="5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11430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Oval 5"/>
          <p:cNvSpPr>
            <a:spLocks noChangeArrowheads="1"/>
          </p:cNvSpPr>
          <p:nvPr/>
        </p:nvSpPr>
        <p:spPr bwMode="auto">
          <a:xfrm rot="901450">
            <a:off x="2797175" y="1133475"/>
            <a:ext cx="2460625" cy="4721225"/>
          </a:xfrm>
          <a:prstGeom prst="ellips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Oval 3"/>
          <p:cNvSpPr>
            <a:spLocks noChangeArrowheads="1"/>
          </p:cNvSpPr>
          <p:nvPr/>
        </p:nvSpPr>
        <p:spPr bwMode="auto">
          <a:xfrm>
            <a:off x="5257800" y="24384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 rot="7451466">
            <a:off x="4549775" y="1241425"/>
            <a:ext cx="3873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15541E-6 C -0.00209 -0.02845 -0.00625 -0.04903 -0.01406 -0.07493 C -0.02188 -0.10083 -0.03334 -0.13876 -0.04653 -0.15565 C -0.05972 -0.17253 -0.07344 -0.17692 -0.09288 -0.17623 C -0.11233 -0.17553 -0.14063 -0.17183 -0.16337 -0.15194 C -0.18611 -0.13206 -0.20868 -0.10847 -0.22952 -0.0562 C -0.25035 -0.00393 -0.279 0.09597 -0.28872 0.16142 C -0.29844 0.22687 -0.29323 0.28492 -0.28733 0.3358 C -0.28143 0.38668 -0.26806 0.43941 -0.25347 0.46716 C -0.23889 0.49491 -0.21945 0.50393 -0.2 0.50277 C -0.18056 0.50162 -0.16146 0.48913 -0.13663 0.45976 C -0.11181 0.43039 -0.07153 0.37095 -0.0507 0.32655 C -0.02986 0.28214 -0.01945 0.23173 -0.01129 0.19334 C -0.00313 0.15495 -0.00278 0.12766 -0.00139 0.09574 C 2.5E-6 0.06383 0.00208 0.02844 2.5E-6 2.15541E-6 Z " pathEditMode="relative" rAng="0" ptsTypes="aaaaaaaaaaaaaaa">
                                      <p:cBhvr>
                                        <p:cTn id="6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685800" y="1295400"/>
            <a:ext cx="3657600" cy="3505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4343400" y="1295400"/>
            <a:ext cx="3505200" cy="3505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 flipV="1">
            <a:off x="2514600" y="1295400"/>
            <a:ext cx="1752600" cy="16002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 flipH="1">
            <a:off x="2590800" y="1371600"/>
            <a:ext cx="1600200" cy="34290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Oval 8"/>
          <p:cNvSpPr>
            <a:spLocks noChangeArrowheads="1"/>
          </p:cNvSpPr>
          <p:nvPr/>
        </p:nvSpPr>
        <p:spPr bwMode="auto">
          <a:xfrm rot="1392861">
            <a:off x="4572000" y="1219200"/>
            <a:ext cx="1676400" cy="3581400"/>
          </a:xfrm>
          <a:prstGeom prst="ellips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Oval 22"/>
          <p:cNvSpPr>
            <a:spLocks noChangeArrowheads="1"/>
          </p:cNvSpPr>
          <p:nvPr/>
        </p:nvSpPr>
        <p:spPr bwMode="auto">
          <a:xfrm>
            <a:off x="2438400" y="27432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 rot="7451466">
            <a:off x="1730375" y="1546225"/>
            <a:ext cx="3873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Oval 23"/>
          <p:cNvSpPr>
            <a:spLocks noChangeArrowheads="1"/>
          </p:cNvSpPr>
          <p:nvPr/>
        </p:nvSpPr>
        <p:spPr bwMode="auto">
          <a:xfrm>
            <a:off x="6324600" y="20574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3959E-6 L 0.18958 -0.2280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-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958 -0.22803 L 0.00625 0.28261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281 -0.11425 C 0.43229 -0.13414 0.42986 -0.15865 0.42569 -0.17438 C 0.42152 -0.1901 0.41545 -0.19935 0.40746 -0.20814 C 0.39948 -0.21693 0.39288 -0.22803 0.37777 -0.22687 C 0.36267 -0.22572 0.33941 -0.22549 0.31718 -0.20074 C 0.29496 -0.176 0.26284 -0.12396 0.24409 -0.07863 C 0.22534 -0.0333 0.21111 0.02683 0.20451 0.07146 C 0.19791 0.11609 0.20052 0.16119 0.20451 0.18964 C 0.2085 0.21808 0.21718 0.23057 0.22847 0.24214 C 0.23975 0.2537 0.25156 0.26966 0.27222 0.25902 C 0.29288 0.24838 0.33125 0.21184 0.35243 0.17831 C 0.37361 0.14477 0.38628 0.09713 0.39896 0.05828 C 0.41163 0.01943 0.42326 -0.02498 0.42847 -0.05435 C 0.43368 -0.08372 0.43333 -0.09436 0.43281 -0.11425 Z " pathEditMode="relative" rAng="0" ptsTypes="aaaaaaaaaaaaaa">
                                      <p:cBhvr>
                                        <p:cTn id="12" dur="5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371600" y="533400"/>
            <a:ext cx="6781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6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Всё!</a:t>
            </a:r>
          </a:p>
        </p:txBody>
      </p:sp>
      <p:pic>
        <p:nvPicPr>
          <p:cNvPr id="14339" name="Рисунок 3" descr="Рисунок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447800"/>
            <a:ext cx="2805113" cy="385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685800" y="11430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dirty="0"/>
          </a:p>
        </p:txBody>
      </p:sp>
      <p:sp>
        <p:nvSpPr>
          <p:cNvPr id="3075" name="Line 4"/>
          <p:cNvSpPr>
            <a:spLocks noChangeShapeType="1"/>
          </p:cNvSpPr>
          <p:nvPr/>
        </p:nvSpPr>
        <p:spPr bwMode="auto">
          <a:xfrm flipV="1">
            <a:off x="2971800" y="1143000"/>
            <a:ext cx="2438400" cy="21336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 flipH="1">
            <a:off x="2895600" y="1143000"/>
            <a:ext cx="2514600" cy="47244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Oval 7"/>
          <p:cNvSpPr>
            <a:spLocks noChangeArrowheads="1"/>
          </p:cNvSpPr>
          <p:nvPr/>
        </p:nvSpPr>
        <p:spPr bwMode="auto">
          <a:xfrm>
            <a:off x="2895600" y="32004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Oval 8"/>
          <p:cNvSpPr>
            <a:spLocks noChangeArrowheads="1"/>
          </p:cNvSpPr>
          <p:nvPr/>
        </p:nvSpPr>
        <p:spPr bwMode="auto">
          <a:xfrm>
            <a:off x="2819400" y="57150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Oval 9"/>
          <p:cNvSpPr>
            <a:spLocks noChangeArrowheads="1"/>
          </p:cNvSpPr>
          <p:nvPr/>
        </p:nvSpPr>
        <p:spPr bwMode="auto">
          <a:xfrm>
            <a:off x="5334000" y="10668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 rot="7451466">
            <a:off x="2187575" y="2003425"/>
            <a:ext cx="3873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5578E-6 L 0.26458 -0.3168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-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458 -0.31683 L -0.01042 0.38252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12954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Arc 8"/>
          <p:cNvSpPr>
            <a:spLocks/>
          </p:cNvSpPr>
          <p:nvPr/>
        </p:nvSpPr>
        <p:spPr bwMode="auto">
          <a:xfrm rot="901265">
            <a:off x="3159125" y="1304925"/>
            <a:ext cx="2324100" cy="1433513"/>
          </a:xfrm>
          <a:custGeom>
            <a:avLst/>
            <a:gdLst>
              <a:gd name="T0" fmla="*/ 0 w 43055"/>
              <a:gd name="T1" fmla="*/ 2147483647 h 27179"/>
              <a:gd name="T2" fmla="*/ 2147483647 w 43055"/>
              <a:gd name="T3" fmla="*/ 2147483647 h 27179"/>
              <a:gd name="T4" fmla="*/ 2147483647 w 43055"/>
              <a:gd name="T5" fmla="*/ 2147483647 h 27179"/>
              <a:gd name="T6" fmla="*/ 0 60000 65536"/>
              <a:gd name="T7" fmla="*/ 0 60000 65536"/>
              <a:gd name="T8" fmla="*/ 0 60000 65536"/>
              <a:gd name="T9" fmla="*/ 0 w 43055"/>
              <a:gd name="T10" fmla="*/ 0 h 27179"/>
              <a:gd name="T11" fmla="*/ 43055 w 43055"/>
              <a:gd name="T12" fmla="*/ 27179 h 27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055" h="27179" fill="none" extrusionOk="0">
                <a:moveTo>
                  <a:pt x="-1" y="19103"/>
                </a:moveTo>
                <a:cubicBezTo>
                  <a:pt x="1266" y="8213"/>
                  <a:pt x="10491" y="-1"/>
                  <a:pt x="21455" y="0"/>
                </a:cubicBezTo>
                <a:cubicBezTo>
                  <a:pt x="33384" y="0"/>
                  <a:pt x="43055" y="9670"/>
                  <a:pt x="43055" y="21600"/>
                </a:cubicBezTo>
                <a:cubicBezTo>
                  <a:pt x="43055" y="23483"/>
                  <a:pt x="42808" y="25359"/>
                  <a:pt x="42322" y="27179"/>
                </a:cubicBezTo>
              </a:path>
              <a:path w="43055" h="27179" stroke="0" extrusionOk="0">
                <a:moveTo>
                  <a:pt x="-1" y="19103"/>
                </a:moveTo>
                <a:cubicBezTo>
                  <a:pt x="1266" y="8213"/>
                  <a:pt x="10491" y="-1"/>
                  <a:pt x="21455" y="0"/>
                </a:cubicBezTo>
                <a:cubicBezTo>
                  <a:pt x="33384" y="0"/>
                  <a:pt x="43055" y="9670"/>
                  <a:pt x="43055" y="21600"/>
                </a:cubicBezTo>
                <a:cubicBezTo>
                  <a:pt x="43055" y="23483"/>
                  <a:pt x="42808" y="25359"/>
                  <a:pt x="42322" y="27179"/>
                </a:cubicBezTo>
                <a:lnTo>
                  <a:pt x="21455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Oval 10"/>
          <p:cNvSpPr>
            <a:spLocks noChangeArrowheads="1"/>
          </p:cNvSpPr>
          <p:nvPr/>
        </p:nvSpPr>
        <p:spPr bwMode="auto">
          <a:xfrm>
            <a:off x="3048000" y="19812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Line 9"/>
          <p:cNvSpPr>
            <a:spLocks noChangeShapeType="1"/>
          </p:cNvSpPr>
          <p:nvPr/>
        </p:nvSpPr>
        <p:spPr bwMode="auto">
          <a:xfrm flipH="1">
            <a:off x="2714612" y="2971800"/>
            <a:ext cx="2514600" cy="30480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2" name="Freeform 12"/>
          <p:cNvSpPr>
            <a:spLocks/>
          </p:cNvSpPr>
          <p:nvPr/>
        </p:nvSpPr>
        <p:spPr bwMode="auto">
          <a:xfrm>
            <a:off x="2743200" y="5562600"/>
            <a:ext cx="2667000" cy="469900"/>
          </a:xfrm>
          <a:custGeom>
            <a:avLst/>
            <a:gdLst>
              <a:gd name="T0" fmla="*/ 0 w 1680"/>
              <a:gd name="T1" fmla="*/ 2147483647 h 248"/>
              <a:gd name="T2" fmla="*/ 2147483647 w 1680"/>
              <a:gd name="T3" fmla="*/ 2147483647 h 248"/>
              <a:gd name="T4" fmla="*/ 2147483647 w 1680"/>
              <a:gd name="T5" fmla="*/ 2147483647 h 248"/>
              <a:gd name="T6" fmla="*/ 2147483647 w 1680"/>
              <a:gd name="T7" fmla="*/ 0 h 248"/>
              <a:gd name="T8" fmla="*/ 0 60000 65536"/>
              <a:gd name="T9" fmla="*/ 0 60000 65536"/>
              <a:gd name="T10" fmla="*/ 0 60000 65536"/>
              <a:gd name="T11" fmla="*/ 0 60000 65536"/>
              <a:gd name="T12" fmla="*/ 0 w 1680"/>
              <a:gd name="T13" fmla="*/ 0 h 248"/>
              <a:gd name="T14" fmla="*/ 1680 w 1680"/>
              <a:gd name="T15" fmla="*/ 248 h 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80" h="248">
                <a:moveTo>
                  <a:pt x="0" y="240"/>
                </a:moveTo>
                <a:cubicBezTo>
                  <a:pt x="256" y="144"/>
                  <a:pt x="512" y="48"/>
                  <a:pt x="720" y="48"/>
                </a:cubicBezTo>
                <a:cubicBezTo>
                  <a:pt x="928" y="48"/>
                  <a:pt x="1088" y="248"/>
                  <a:pt x="1248" y="240"/>
                </a:cubicBezTo>
                <a:cubicBezTo>
                  <a:pt x="1408" y="232"/>
                  <a:pt x="1608" y="40"/>
                  <a:pt x="1680" y="0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 rot="7451466">
            <a:off x="2263775" y="708025"/>
            <a:ext cx="3873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Oval 3"/>
          <p:cNvSpPr>
            <a:spLocks noChangeArrowheads="1"/>
          </p:cNvSpPr>
          <p:nvPr/>
        </p:nvSpPr>
        <p:spPr bwMode="auto">
          <a:xfrm>
            <a:off x="2667000" y="58674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0116 C 0.01319 -0.03215 0.02882 -0.06152 0.04583 -0.08025 C 0.06337 -0.09852 0.08212 -0.108 0.10191 -0.11355 C 0.12188 -0.11702 0.14722 -0.11702 0.16597 -0.11355 C 0.18507 -0.108 0.20208 -0.08881 0.21424 -0.08025 C 0.22622 -0.07077 0.23125 -0.07285 0.23819 -0.05782 C 0.24462 -0.04325 0.2526 -0.01758 0.25399 0.00856 C 0.25625 0.03469 0.2526 0.07169 0.24583 0.09783 C 0.23906 0.12327 0.2526 0.09598 0.21424 0.16466 C 0.175 0.23219 0.05399 0.43987 0.01406 0.50925 C -0.02622 0.57771 -0.02639 0.57007 -0.02622 0.57539 C -0.02483 0.58349 0.00434 0.55111 0.0217 0.54278 C 0.03889 0.53284 0.0592 0.52012 0.07813 0.52012 C 0.09688 0.52012 0.11788 0.53469 0.13403 0.54278 C 0.14965 0.54972 0.15799 0.56799 0.17378 0.56452 C 0.18976 0.56013 0.22049 0.52729 0.22969 0.52012 " pathEditMode="relative" rAng="0" ptsTypes="aaaaaaaaaaaaaaaA">
                                      <p:cBhvr>
                                        <p:cTn id="6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09600" y="10668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Arc 12"/>
          <p:cNvSpPr>
            <a:spLocks/>
          </p:cNvSpPr>
          <p:nvPr/>
        </p:nvSpPr>
        <p:spPr bwMode="auto">
          <a:xfrm rot="876523" flipH="1">
            <a:off x="3276600" y="1066800"/>
            <a:ext cx="2055813" cy="2092325"/>
          </a:xfrm>
          <a:custGeom>
            <a:avLst/>
            <a:gdLst>
              <a:gd name="T0" fmla="*/ 2147483647 w 42175"/>
              <a:gd name="T1" fmla="*/ 2147483647 h 43116"/>
              <a:gd name="T2" fmla="*/ 2147483647 w 42175"/>
              <a:gd name="T3" fmla="*/ 2147483647 h 43116"/>
              <a:gd name="T4" fmla="*/ 2147483647 w 42175"/>
              <a:gd name="T5" fmla="*/ 2147483647 h 43116"/>
              <a:gd name="T6" fmla="*/ 0 60000 65536"/>
              <a:gd name="T7" fmla="*/ 0 60000 65536"/>
              <a:gd name="T8" fmla="*/ 0 60000 65536"/>
              <a:gd name="T9" fmla="*/ 0 w 42175"/>
              <a:gd name="T10" fmla="*/ 0 h 43116"/>
              <a:gd name="T11" fmla="*/ 42175 w 42175"/>
              <a:gd name="T12" fmla="*/ 43116 h 431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175" h="43116" fill="none" extrusionOk="0">
                <a:moveTo>
                  <a:pt x="19695" y="43115"/>
                </a:moveTo>
                <a:cubicBezTo>
                  <a:pt x="8547" y="42128"/>
                  <a:pt x="0" y="3279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0996" y="-1"/>
                  <a:pt x="39314" y="6074"/>
                  <a:pt x="42174" y="15025"/>
                </a:cubicBezTo>
              </a:path>
              <a:path w="42175" h="43116" stroke="0" extrusionOk="0">
                <a:moveTo>
                  <a:pt x="19695" y="43115"/>
                </a:moveTo>
                <a:cubicBezTo>
                  <a:pt x="8547" y="42128"/>
                  <a:pt x="0" y="3279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0996" y="-1"/>
                  <a:pt x="39314" y="6074"/>
                  <a:pt x="42174" y="15025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Arc 13"/>
          <p:cNvSpPr>
            <a:spLocks/>
          </p:cNvSpPr>
          <p:nvPr/>
        </p:nvSpPr>
        <p:spPr bwMode="auto">
          <a:xfrm>
            <a:off x="2895600" y="3200400"/>
            <a:ext cx="2438400" cy="2590800"/>
          </a:xfrm>
          <a:custGeom>
            <a:avLst/>
            <a:gdLst>
              <a:gd name="T0" fmla="*/ 2147483647 w 41211"/>
              <a:gd name="T1" fmla="*/ 0 h 43200"/>
              <a:gd name="T2" fmla="*/ 0 w 41211"/>
              <a:gd name="T3" fmla="*/ 2147483647 h 43200"/>
              <a:gd name="T4" fmla="*/ 2147483647 w 41211"/>
              <a:gd name="T5" fmla="*/ 2147483647 h 43200"/>
              <a:gd name="T6" fmla="*/ 0 60000 65536"/>
              <a:gd name="T7" fmla="*/ 0 60000 65536"/>
              <a:gd name="T8" fmla="*/ 0 60000 65536"/>
              <a:gd name="T9" fmla="*/ 0 w 41211"/>
              <a:gd name="T10" fmla="*/ 0 h 43200"/>
              <a:gd name="T11" fmla="*/ 41211 w 4121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211" h="43200" fill="none" extrusionOk="0">
                <a:moveTo>
                  <a:pt x="19612" y="0"/>
                </a:moveTo>
                <a:cubicBezTo>
                  <a:pt x="31541" y="1"/>
                  <a:pt x="41211" y="9671"/>
                  <a:pt x="41211" y="21600"/>
                </a:cubicBezTo>
                <a:cubicBezTo>
                  <a:pt x="41211" y="33529"/>
                  <a:pt x="31540" y="43200"/>
                  <a:pt x="19611" y="43200"/>
                </a:cubicBezTo>
                <a:cubicBezTo>
                  <a:pt x="11186" y="43200"/>
                  <a:pt x="3530" y="38301"/>
                  <a:pt x="-1" y="30653"/>
                </a:cubicBezTo>
              </a:path>
              <a:path w="41211" h="43200" stroke="0" extrusionOk="0">
                <a:moveTo>
                  <a:pt x="19612" y="0"/>
                </a:moveTo>
                <a:cubicBezTo>
                  <a:pt x="31541" y="1"/>
                  <a:pt x="41211" y="9671"/>
                  <a:pt x="41211" y="21600"/>
                </a:cubicBezTo>
                <a:cubicBezTo>
                  <a:pt x="41211" y="33529"/>
                  <a:pt x="31540" y="43200"/>
                  <a:pt x="19611" y="43200"/>
                </a:cubicBezTo>
                <a:cubicBezTo>
                  <a:pt x="11186" y="43200"/>
                  <a:pt x="3530" y="38301"/>
                  <a:pt x="-1" y="30653"/>
                </a:cubicBezTo>
                <a:lnTo>
                  <a:pt x="19611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Oval 3"/>
          <p:cNvSpPr>
            <a:spLocks noChangeArrowheads="1"/>
          </p:cNvSpPr>
          <p:nvPr/>
        </p:nvSpPr>
        <p:spPr bwMode="auto">
          <a:xfrm>
            <a:off x="3276600" y="14478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 rot="7451466">
            <a:off x="2492375" y="250825"/>
            <a:ext cx="3873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Oval 24"/>
          <p:cNvSpPr>
            <a:spLocks noChangeArrowheads="1"/>
          </p:cNvSpPr>
          <p:nvPr/>
        </p:nvSpPr>
        <p:spPr bwMode="auto">
          <a:xfrm>
            <a:off x="4038600" y="31242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0.01133 C 0.01649 -0.02613 0.02882 -0.04093 0.04375 -0.05087 C 0.05868 -0.06082 0.07622 -0.0703 0.09444 -0.07146 C 0.11267 -0.07261 0.13681 -0.06914 0.15365 -0.05827 C 0.17049 -0.04741 0.18628 -0.02451 0.19583 -0.00578 C 0.20538 0.01296 0.20868 0.03331 0.21128 0.05435 C 0.21389 0.0754 0.2151 0.09968 0.21128 0.12003 C 0.20747 0.14038 0.19809 0.16097 0.18872 0.17623 C 0.17934 0.19149 0.16979 0.20236 0.15503 0.21185 C 0.14028 0.22133 0.1125 0.2278 0.1 0.23243 C 0.0875 0.23705 0.08056 0.23844 0.08038 0.24006 C 0.08021 0.24168 0.08924 0.23867 0.09861 0.24191 C 0.10799 0.24515 0.12188 0.24654 0.13663 0.25879 C 0.15139 0.27105 0.17517 0.29556 0.18733 0.31499 C 0.19948 0.33442 0.20521 0.3513 0.2099 0.37512 C 0.21458 0.39894 0.21771 0.43201 0.21563 0.45768 C 0.21354 0.48335 0.20538 0.50879 0.19722 0.52891 C 0.18906 0.54903 0.18351 0.56245 0.16632 0.57771 C 0.14913 0.59297 0.1191 0.61633 0.09444 0.62096 C 0.06979 0.62558 0.03767 0.61541 0.0184 0.60593 C -0.00087 0.59644 -0.0092 0.58118 -0.02101 0.56453 C -0.03281 0.54788 -0.04687 0.51619 -0.05208 0.50648 " pathEditMode="relative" rAng="0" ptsTypes="aaaaaaaaaaaaaaaaaaaaaA">
                                      <p:cBhvr>
                                        <p:cTn id="6" dur="5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62000" y="11430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Line 7"/>
          <p:cNvSpPr>
            <a:spLocks noChangeShapeType="1"/>
          </p:cNvSpPr>
          <p:nvPr/>
        </p:nvSpPr>
        <p:spPr bwMode="auto">
          <a:xfrm>
            <a:off x="2971800" y="3733800"/>
            <a:ext cx="1905000" cy="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8"/>
          <p:cNvSpPr>
            <a:spLocks noChangeShapeType="1"/>
          </p:cNvSpPr>
          <p:nvPr/>
        </p:nvSpPr>
        <p:spPr bwMode="auto">
          <a:xfrm flipH="1">
            <a:off x="4343400" y="1676400"/>
            <a:ext cx="1143000" cy="41910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 flipH="1">
            <a:off x="2971800" y="1143000"/>
            <a:ext cx="838200" cy="25908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Oval 3"/>
          <p:cNvSpPr>
            <a:spLocks noChangeArrowheads="1"/>
          </p:cNvSpPr>
          <p:nvPr/>
        </p:nvSpPr>
        <p:spPr bwMode="auto">
          <a:xfrm>
            <a:off x="3733800" y="11430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Oval 9"/>
          <p:cNvSpPr>
            <a:spLocks noChangeArrowheads="1"/>
          </p:cNvSpPr>
          <p:nvPr/>
        </p:nvSpPr>
        <p:spPr bwMode="auto">
          <a:xfrm>
            <a:off x="5410200" y="16002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 rot="7451466">
            <a:off x="2949575" y="-130175"/>
            <a:ext cx="3873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0111 L -0.08542 0.3825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42 0.38252 L 0.13125 0.38252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8958 0.07169 L 0.06458 0.68224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3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11430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 flipH="1">
            <a:off x="3581400" y="1143000"/>
            <a:ext cx="304800" cy="15240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2" name="Arc 6"/>
          <p:cNvSpPr>
            <a:spLocks/>
          </p:cNvSpPr>
          <p:nvPr/>
        </p:nvSpPr>
        <p:spPr bwMode="auto">
          <a:xfrm rot="6839051">
            <a:off x="4185445" y="424656"/>
            <a:ext cx="989012" cy="1368425"/>
          </a:xfrm>
          <a:custGeom>
            <a:avLst/>
            <a:gdLst>
              <a:gd name="T0" fmla="*/ 2147483647 w 21600"/>
              <a:gd name="T1" fmla="*/ 0 h 31221"/>
              <a:gd name="T2" fmla="*/ 2147483647 w 21600"/>
              <a:gd name="T3" fmla="*/ 2147483647 h 31221"/>
              <a:gd name="T4" fmla="*/ 0 w 21600"/>
              <a:gd name="T5" fmla="*/ 2147483647 h 31221"/>
              <a:gd name="T6" fmla="*/ 0 60000 65536"/>
              <a:gd name="T7" fmla="*/ 0 60000 65536"/>
              <a:gd name="T8" fmla="*/ 0 60000 65536"/>
              <a:gd name="T9" fmla="*/ 0 w 21600"/>
              <a:gd name="T10" fmla="*/ 0 h 31221"/>
              <a:gd name="T11" fmla="*/ 21600 w 21600"/>
              <a:gd name="T12" fmla="*/ 31221 h 312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221" fill="none" extrusionOk="0">
                <a:moveTo>
                  <a:pt x="6365" y="0"/>
                </a:moveTo>
                <a:cubicBezTo>
                  <a:pt x="15422" y="2793"/>
                  <a:pt x="21600" y="11163"/>
                  <a:pt x="21600" y="20641"/>
                </a:cubicBezTo>
                <a:cubicBezTo>
                  <a:pt x="21600" y="24346"/>
                  <a:pt x="20646" y="27990"/>
                  <a:pt x="18831" y="31220"/>
                </a:cubicBezTo>
              </a:path>
              <a:path w="21600" h="31221" stroke="0" extrusionOk="0">
                <a:moveTo>
                  <a:pt x="6365" y="0"/>
                </a:moveTo>
                <a:cubicBezTo>
                  <a:pt x="15422" y="2793"/>
                  <a:pt x="21600" y="11163"/>
                  <a:pt x="21600" y="20641"/>
                </a:cubicBezTo>
                <a:cubicBezTo>
                  <a:pt x="21600" y="24346"/>
                  <a:pt x="20646" y="27990"/>
                  <a:pt x="18831" y="31220"/>
                </a:cubicBezTo>
                <a:lnTo>
                  <a:pt x="0" y="20641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7173" name="Arc 7"/>
          <p:cNvSpPr>
            <a:spLocks/>
          </p:cNvSpPr>
          <p:nvPr/>
        </p:nvSpPr>
        <p:spPr bwMode="auto">
          <a:xfrm rot="615963">
            <a:off x="2994025" y="2525713"/>
            <a:ext cx="2338388" cy="3340100"/>
          </a:xfrm>
          <a:custGeom>
            <a:avLst/>
            <a:gdLst>
              <a:gd name="T0" fmla="*/ 2147483647 w 39056"/>
              <a:gd name="T1" fmla="*/ 2147483647 h 43200"/>
              <a:gd name="T2" fmla="*/ 0 w 39056"/>
              <a:gd name="T3" fmla="*/ 2147483647 h 43200"/>
              <a:gd name="T4" fmla="*/ 2147483647 w 39056"/>
              <a:gd name="T5" fmla="*/ 2147483647 h 43200"/>
              <a:gd name="T6" fmla="*/ 0 60000 65536"/>
              <a:gd name="T7" fmla="*/ 0 60000 65536"/>
              <a:gd name="T8" fmla="*/ 0 60000 65536"/>
              <a:gd name="T9" fmla="*/ 0 w 39056"/>
              <a:gd name="T10" fmla="*/ 0 h 43200"/>
              <a:gd name="T11" fmla="*/ 39056 w 39056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056" h="43200" fill="none" extrusionOk="0">
                <a:moveTo>
                  <a:pt x="5272" y="3764"/>
                </a:moveTo>
                <a:cubicBezTo>
                  <a:pt x="8862" y="1311"/>
                  <a:pt x="13108" y="-1"/>
                  <a:pt x="17456" y="0"/>
                </a:cubicBezTo>
                <a:cubicBezTo>
                  <a:pt x="29385" y="0"/>
                  <a:pt x="39056" y="9670"/>
                  <a:pt x="39056" y="21600"/>
                </a:cubicBezTo>
                <a:cubicBezTo>
                  <a:pt x="39056" y="33529"/>
                  <a:pt x="29385" y="43200"/>
                  <a:pt x="17456" y="43200"/>
                </a:cubicBezTo>
                <a:cubicBezTo>
                  <a:pt x="10552" y="43200"/>
                  <a:pt x="4065" y="39900"/>
                  <a:pt x="-1" y="34321"/>
                </a:cubicBezTo>
              </a:path>
              <a:path w="39056" h="43200" stroke="0" extrusionOk="0">
                <a:moveTo>
                  <a:pt x="5272" y="3764"/>
                </a:moveTo>
                <a:cubicBezTo>
                  <a:pt x="8862" y="1311"/>
                  <a:pt x="13108" y="-1"/>
                  <a:pt x="17456" y="0"/>
                </a:cubicBezTo>
                <a:cubicBezTo>
                  <a:pt x="29385" y="0"/>
                  <a:pt x="39056" y="9670"/>
                  <a:pt x="39056" y="21600"/>
                </a:cubicBezTo>
                <a:cubicBezTo>
                  <a:pt x="39056" y="33529"/>
                  <a:pt x="29385" y="43200"/>
                  <a:pt x="17456" y="43200"/>
                </a:cubicBezTo>
                <a:cubicBezTo>
                  <a:pt x="10552" y="43200"/>
                  <a:pt x="4065" y="39900"/>
                  <a:pt x="-1" y="34321"/>
                </a:cubicBezTo>
                <a:lnTo>
                  <a:pt x="17456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Oval 8"/>
          <p:cNvSpPr>
            <a:spLocks noChangeArrowheads="1"/>
          </p:cNvSpPr>
          <p:nvPr/>
        </p:nvSpPr>
        <p:spPr bwMode="auto">
          <a:xfrm>
            <a:off x="3810000" y="10668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 rot="7451466">
            <a:off x="3025775" y="-130175"/>
            <a:ext cx="3873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23312E-7 L -0.03334 0.2220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4 0.22202 C -0.02483 0.21624 -0.01615 0.21069 -0.00799 0.20699 C 0.00017 0.20329 0.00642 0.20028 0.01597 0.19959 C 0.02552 0.19889 0.04045 0.2012 0.04982 0.20329 C 0.0592 0.20537 0.06493 0.2086 0.07239 0.21277 C 0.07986 0.21693 0.08715 0.21994 0.09496 0.2278 C 0.10277 0.23566 0.11128 0.24723 0.11892 0.25971 C 0.12656 0.2722 0.13524 0.28307 0.14132 0.30273 C 0.14739 0.32239 0.15277 0.35384 0.15555 0.37789 C 0.15833 0.40194 0.16076 0.42114 0.15833 0.44727 C 0.1559 0.47341 0.15 0.50763 0.14132 0.53539 C 0.13264 0.56314 0.12152 0.59181 0.10625 0.61425 C 0.09097 0.63668 0.06632 0.65911 0.04982 0.67045 C 0.03333 0.68178 0.02187 0.68085 0.00764 0.68178 C -0.0066 0.6827 -0.02275 0.68247 -0.03611 0.67623 C -0.04948 0.66998 -0.06268 0.65611 -0.07275 0.64431 C -0.08282 0.63252 -0.08941 0.6191 -0.09671 0.60477 C -0.104 0.59043 -0.11302 0.56568 -0.11632 0.55782 " pathEditMode="relative" rAng="0" ptsTypes="aaaaaaaaaaaaaaaaaA">
                                      <p:cBhvr>
                                        <p:cTn id="9" dur="5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1.10083E-6 C 0.00226 0.00647 0.00469 0.01318 0.01268 0.02058 C 0.02066 0.02798 0.03299 0.03978 0.04792 0.04486 C 0.06285 0.04995 0.08681 0.05435 0.10278 0.05065 C 0.11875 0.04695 0.13299 0.03307 0.14375 0.02243 C 0.15452 0.01179 0.16372 -0.00717 0.16771 -0.01318 " pathEditMode="relative" rAng="0" ptsTypes="aaaaaA">
                                      <p:cBhvr>
                                        <p:cTn id="12" dur="5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11430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Arc 6"/>
          <p:cNvSpPr>
            <a:spLocks/>
          </p:cNvSpPr>
          <p:nvPr/>
        </p:nvSpPr>
        <p:spPr bwMode="auto">
          <a:xfrm rot="16800805" flipV="1">
            <a:off x="1896279" y="3005932"/>
            <a:ext cx="3051175" cy="2522538"/>
          </a:xfrm>
          <a:custGeom>
            <a:avLst/>
            <a:gdLst>
              <a:gd name="T0" fmla="*/ 2147483647 w 43200"/>
              <a:gd name="T1" fmla="*/ 2147483647 h 43200"/>
              <a:gd name="T2" fmla="*/ 2147483647 w 43200"/>
              <a:gd name="T3" fmla="*/ 2147483647 h 43200"/>
              <a:gd name="T4" fmla="*/ 2147483647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6572" y="42619"/>
                </a:moveTo>
                <a:cubicBezTo>
                  <a:pt x="24943" y="43005"/>
                  <a:pt x="2327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151"/>
                  <a:pt x="36926" y="39569"/>
                  <a:pt x="27773" y="42299"/>
                </a:cubicBezTo>
              </a:path>
              <a:path w="43200" h="43200" stroke="0" extrusionOk="0">
                <a:moveTo>
                  <a:pt x="26572" y="42619"/>
                </a:moveTo>
                <a:cubicBezTo>
                  <a:pt x="24943" y="43005"/>
                  <a:pt x="2327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151"/>
                  <a:pt x="36926" y="39569"/>
                  <a:pt x="27773" y="42299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Arc 7"/>
          <p:cNvSpPr>
            <a:spLocks/>
          </p:cNvSpPr>
          <p:nvPr/>
        </p:nvSpPr>
        <p:spPr bwMode="auto">
          <a:xfrm rot="1274715" flipH="1">
            <a:off x="2678113" y="1068388"/>
            <a:ext cx="2403475" cy="3175000"/>
          </a:xfrm>
          <a:custGeom>
            <a:avLst/>
            <a:gdLst>
              <a:gd name="T0" fmla="*/ 0 w 35921"/>
              <a:gd name="T1" fmla="*/ 2147483647 h 28780"/>
              <a:gd name="T2" fmla="*/ 2147483647 w 35921"/>
              <a:gd name="T3" fmla="*/ 2147483647 h 28780"/>
              <a:gd name="T4" fmla="*/ 2147483647 w 35921"/>
              <a:gd name="T5" fmla="*/ 2147483647 h 28780"/>
              <a:gd name="T6" fmla="*/ 0 60000 65536"/>
              <a:gd name="T7" fmla="*/ 0 60000 65536"/>
              <a:gd name="T8" fmla="*/ 0 60000 65536"/>
              <a:gd name="T9" fmla="*/ 0 w 35921"/>
              <a:gd name="T10" fmla="*/ 0 h 28780"/>
              <a:gd name="T11" fmla="*/ 35921 w 35921"/>
              <a:gd name="T12" fmla="*/ 28780 h 287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921" h="28780" fill="none" extrusionOk="0">
                <a:moveTo>
                  <a:pt x="-1" y="5429"/>
                </a:moveTo>
                <a:cubicBezTo>
                  <a:pt x="3950" y="1931"/>
                  <a:pt x="9044" y="-1"/>
                  <a:pt x="14321" y="0"/>
                </a:cubicBezTo>
                <a:cubicBezTo>
                  <a:pt x="26250" y="0"/>
                  <a:pt x="35921" y="9670"/>
                  <a:pt x="35921" y="21600"/>
                </a:cubicBezTo>
                <a:cubicBezTo>
                  <a:pt x="35921" y="24045"/>
                  <a:pt x="35505" y="26473"/>
                  <a:pt x="34692" y="28779"/>
                </a:cubicBezTo>
              </a:path>
              <a:path w="35921" h="28780" stroke="0" extrusionOk="0">
                <a:moveTo>
                  <a:pt x="-1" y="5429"/>
                </a:moveTo>
                <a:cubicBezTo>
                  <a:pt x="3950" y="1931"/>
                  <a:pt x="9044" y="-1"/>
                  <a:pt x="14321" y="0"/>
                </a:cubicBezTo>
                <a:cubicBezTo>
                  <a:pt x="26250" y="0"/>
                  <a:pt x="35921" y="9670"/>
                  <a:pt x="35921" y="21600"/>
                </a:cubicBezTo>
                <a:cubicBezTo>
                  <a:pt x="35921" y="24045"/>
                  <a:pt x="35505" y="26473"/>
                  <a:pt x="34692" y="28779"/>
                </a:cubicBezTo>
                <a:lnTo>
                  <a:pt x="14321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5257800" y="19812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 rot="7451466">
            <a:off x="4473575" y="708025"/>
            <a:ext cx="3873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40518E-7 C -0.00799 -0.0185 -0.0158 -0.03677 -0.02257 -0.05065 C -0.02935 -0.06452 -0.0316 -0.07285 -0.04098 -0.08256 C -0.05035 -0.09228 -0.06806 -0.10384 -0.079 -0.1087 C -0.08994 -0.11355 -0.09688 -0.11263 -0.10712 -0.1124 C -0.11737 -0.11216 -0.12952 -0.11055 -0.14098 -0.10685 C -0.15244 -0.10315 -0.16372 -0.09875 -0.17622 -0.08996 C -0.18872 -0.08118 -0.20105 -0.07285 -0.21563 -0.05435 C -0.23021 -0.03585 -0.24879 -0.00694 -0.26355 0.02081 C -0.2783 0.04857 -0.29289 0.07956 -0.30435 0.11263 C -0.3158 0.1457 -0.32466 0.18432 -0.33247 0.2197 C -0.34028 0.25509 -0.34862 0.29371 -0.35087 0.3247 C -0.35313 0.35569 -0.35122 0.37812 -0.34653 0.40541 C -0.34185 0.4327 -0.33421 0.46647 -0.32257 0.48797 C -0.31094 0.50948 -0.2948 0.52243 -0.27622 0.53469 C -0.25764 0.54695 -0.23143 0.56105 -0.21129 0.56105 C -0.19115 0.56105 -0.16928 0.54463 -0.15504 0.53469 C -0.1408 0.52475 -0.13403 0.51364 -0.12535 0.50092 C -0.11667 0.48821 -0.11112 0.47687 -0.10296 0.45791 C -0.0948 0.43895 -0.08143 0.41235 -0.07622 0.38668 C -0.07101 0.36101 -0.06997 0.33141 -0.07188 0.30412 C -0.07379 0.27683 -0.08021 0.24746 -0.08733 0.2234 C -0.09445 0.19935 -0.10157 0.17738 -0.11424 0.15957 C -0.12691 0.14177 -0.14601 0.12465 -0.16355 0.11633 C -0.18108 0.108 -0.20226 0.10615 -0.2198 0.10893 C -0.23733 0.1117 -0.25573 0.12257 -0.2691 0.13321 C -0.28247 0.14385 -0.28855 0.15402 -0.3 0.17276 C -0.31146 0.19149 -0.33178 0.23358 -0.3382 0.24584 " pathEditMode="relative" rAng="0" ptsTypes="aaaaaaaaaaaaaaaaaaaaaaaaaaaA">
                                      <p:cBhvr>
                                        <p:cTn id="6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2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1430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Freeform 6"/>
          <p:cNvSpPr>
            <a:spLocks/>
          </p:cNvSpPr>
          <p:nvPr/>
        </p:nvSpPr>
        <p:spPr bwMode="auto">
          <a:xfrm>
            <a:off x="2819400" y="1143000"/>
            <a:ext cx="2667000" cy="304800"/>
          </a:xfrm>
          <a:custGeom>
            <a:avLst/>
            <a:gdLst>
              <a:gd name="T0" fmla="*/ 0 w 1728"/>
              <a:gd name="T1" fmla="*/ 2147483647 h 264"/>
              <a:gd name="T2" fmla="*/ 2147483647 w 1728"/>
              <a:gd name="T3" fmla="*/ 2147483647 h 264"/>
              <a:gd name="T4" fmla="*/ 2147483647 w 1728"/>
              <a:gd name="T5" fmla="*/ 2147483647 h 264"/>
              <a:gd name="T6" fmla="*/ 2147483647 w 1728"/>
              <a:gd name="T7" fmla="*/ 2147483647 h 264"/>
              <a:gd name="T8" fmla="*/ 2147483647 w 1728"/>
              <a:gd name="T9" fmla="*/ 2147483647 h 264"/>
              <a:gd name="T10" fmla="*/ 2147483647 w 1728"/>
              <a:gd name="T11" fmla="*/ 2147483647 h 264"/>
              <a:gd name="T12" fmla="*/ 2147483647 w 1728"/>
              <a:gd name="T13" fmla="*/ 2147483647 h 264"/>
              <a:gd name="T14" fmla="*/ 2147483647 w 1728"/>
              <a:gd name="T15" fmla="*/ 2147483647 h 264"/>
              <a:gd name="T16" fmla="*/ 2147483647 w 1728"/>
              <a:gd name="T17" fmla="*/ 2147483647 h 264"/>
              <a:gd name="T18" fmla="*/ 2147483647 w 1728"/>
              <a:gd name="T19" fmla="*/ 2147483647 h 2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28"/>
              <a:gd name="T31" fmla="*/ 0 h 264"/>
              <a:gd name="T32" fmla="*/ 1728 w 1728"/>
              <a:gd name="T33" fmla="*/ 264 h 26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28" h="264">
                <a:moveTo>
                  <a:pt x="0" y="264"/>
                </a:moveTo>
                <a:cubicBezTo>
                  <a:pt x="40" y="212"/>
                  <a:pt x="80" y="160"/>
                  <a:pt x="144" y="120"/>
                </a:cubicBezTo>
                <a:cubicBezTo>
                  <a:pt x="208" y="80"/>
                  <a:pt x="304" y="32"/>
                  <a:pt x="384" y="24"/>
                </a:cubicBezTo>
                <a:cubicBezTo>
                  <a:pt x="464" y="16"/>
                  <a:pt x="536" y="40"/>
                  <a:pt x="624" y="72"/>
                </a:cubicBezTo>
                <a:cubicBezTo>
                  <a:pt x="712" y="104"/>
                  <a:pt x="832" y="184"/>
                  <a:pt x="912" y="216"/>
                </a:cubicBezTo>
                <a:cubicBezTo>
                  <a:pt x="992" y="248"/>
                  <a:pt x="1040" y="264"/>
                  <a:pt x="1104" y="264"/>
                </a:cubicBezTo>
                <a:cubicBezTo>
                  <a:pt x="1168" y="264"/>
                  <a:pt x="1200" y="256"/>
                  <a:pt x="1296" y="216"/>
                </a:cubicBezTo>
                <a:cubicBezTo>
                  <a:pt x="1392" y="176"/>
                  <a:pt x="1632" y="48"/>
                  <a:pt x="1680" y="24"/>
                </a:cubicBezTo>
                <a:cubicBezTo>
                  <a:pt x="1728" y="0"/>
                  <a:pt x="1592" y="64"/>
                  <a:pt x="1584" y="72"/>
                </a:cubicBezTo>
                <a:cubicBezTo>
                  <a:pt x="1576" y="80"/>
                  <a:pt x="1624" y="72"/>
                  <a:pt x="1632" y="72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Line 7"/>
          <p:cNvSpPr>
            <a:spLocks noChangeShapeType="1"/>
          </p:cNvSpPr>
          <p:nvPr/>
        </p:nvSpPr>
        <p:spPr bwMode="auto">
          <a:xfrm flipH="1">
            <a:off x="3124200" y="1219200"/>
            <a:ext cx="2286000" cy="46482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>
            <a:off x="3581400" y="3733800"/>
            <a:ext cx="1295400" cy="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2" name="Oval 3"/>
          <p:cNvSpPr>
            <a:spLocks noChangeArrowheads="1"/>
          </p:cNvSpPr>
          <p:nvPr/>
        </p:nvSpPr>
        <p:spPr bwMode="auto">
          <a:xfrm>
            <a:off x="2743200" y="13716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Oval 5"/>
          <p:cNvSpPr>
            <a:spLocks noChangeArrowheads="1"/>
          </p:cNvSpPr>
          <p:nvPr/>
        </p:nvSpPr>
        <p:spPr bwMode="auto">
          <a:xfrm>
            <a:off x="3429000" y="36576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 rot="7451466">
            <a:off x="1958975" y="98425"/>
            <a:ext cx="3873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8 -2.94172E-6 C 0.02378 -0.00948 0.03316 -0.01896 0.04566 -0.02428 C 0.05816 -0.0296 0.07326 -0.03446 0.08923 -0.03191 C 0.10521 -0.02937 0.12517 -0.01711 0.14132 -0.00948 C 0.15746 -0.00185 0.17361 0.0111 0.18646 0.01319 C 0.1993 0.01527 0.20086 0.01064 0.21875 0.0037 C 0.23663 -0.00323 0.28194 -0.02474 0.2934 -0.02821 C 0.30486 -0.03168 0.29236 -0.02821 0.28784 -0.01688 C 0.28333 -0.00555 0.30781 -0.07262 0.26666 0.03932 C 0.22552 0.15125 0.07882 0.5525 0.04132 0.65472 " pathEditMode="relative" rAng="0" ptsTypes="aaaaaaaaaA">
                                      <p:cBhvr>
                                        <p:cTn id="6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" y="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8125 0.33812 L 0.23125 0.33812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10668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Arc 10"/>
          <p:cNvSpPr>
            <a:spLocks/>
          </p:cNvSpPr>
          <p:nvPr/>
        </p:nvSpPr>
        <p:spPr bwMode="auto">
          <a:xfrm rot="1133828" flipH="1" flipV="1">
            <a:off x="3757613" y="1068388"/>
            <a:ext cx="1600200" cy="2135187"/>
          </a:xfrm>
          <a:custGeom>
            <a:avLst/>
            <a:gdLst>
              <a:gd name="T0" fmla="*/ 2147483647 w 43200"/>
              <a:gd name="T1" fmla="*/ 2147483647 h 43200"/>
              <a:gd name="T2" fmla="*/ 2147483647 w 43200"/>
              <a:gd name="T3" fmla="*/ 2147483647 h 43200"/>
              <a:gd name="T4" fmla="*/ 2147483647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5163" y="296"/>
                </a:moveTo>
                <a:cubicBezTo>
                  <a:pt x="35573" y="2037"/>
                  <a:pt x="43200" y="11046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80" y="-1"/>
                  <a:pt x="22160" y="5"/>
                  <a:pt x="22440" y="16"/>
                </a:cubicBezTo>
              </a:path>
              <a:path w="43200" h="43200" stroke="0" extrusionOk="0">
                <a:moveTo>
                  <a:pt x="25163" y="296"/>
                </a:moveTo>
                <a:cubicBezTo>
                  <a:pt x="35573" y="2037"/>
                  <a:pt x="43200" y="11046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80" y="-1"/>
                  <a:pt x="22160" y="5"/>
                  <a:pt x="22440" y="16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Line 12"/>
          <p:cNvSpPr>
            <a:spLocks noChangeShapeType="1"/>
          </p:cNvSpPr>
          <p:nvPr/>
        </p:nvSpPr>
        <p:spPr bwMode="auto">
          <a:xfrm flipH="1" flipV="1">
            <a:off x="4038600" y="3048000"/>
            <a:ext cx="457200" cy="2286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Arc 13"/>
          <p:cNvSpPr>
            <a:spLocks/>
          </p:cNvSpPr>
          <p:nvPr/>
        </p:nvSpPr>
        <p:spPr bwMode="auto">
          <a:xfrm rot="1208915" flipH="1">
            <a:off x="2830718" y="3100388"/>
            <a:ext cx="2133600" cy="2663825"/>
          </a:xfrm>
          <a:custGeom>
            <a:avLst/>
            <a:gdLst>
              <a:gd name="T0" fmla="*/ 2147483647 w 43200"/>
              <a:gd name="T1" fmla="*/ 2147483647 h 43093"/>
              <a:gd name="T2" fmla="*/ 2147483647 w 43200"/>
              <a:gd name="T3" fmla="*/ 0 h 43093"/>
              <a:gd name="T4" fmla="*/ 2147483647 w 43200"/>
              <a:gd name="T5" fmla="*/ 2147483647 h 43093"/>
              <a:gd name="T6" fmla="*/ 0 60000 65536"/>
              <a:gd name="T7" fmla="*/ 0 60000 65536"/>
              <a:gd name="T8" fmla="*/ 0 60000 65536"/>
              <a:gd name="T9" fmla="*/ 0 w 43200"/>
              <a:gd name="T10" fmla="*/ 0 h 43093"/>
              <a:gd name="T11" fmla="*/ 43200 w 43200"/>
              <a:gd name="T12" fmla="*/ 43093 h 430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093" fill="none" extrusionOk="0">
                <a:moveTo>
                  <a:pt x="25395" y="229"/>
                </a:moveTo>
                <a:cubicBezTo>
                  <a:pt x="35698" y="2068"/>
                  <a:pt x="43200" y="11027"/>
                  <a:pt x="43200" y="21493"/>
                </a:cubicBezTo>
                <a:cubicBezTo>
                  <a:pt x="43200" y="33422"/>
                  <a:pt x="33529" y="43093"/>
                  <a:pt x="21600" y="43093"/>
                </a:cubicBezTo>
                <a:cubicBezTo>
                  <a:pt x="9670" y="43093"/>
                  <a:pt x="0" y="33422"/>
                  <a:pt x="0" y="21493"/>
                </a:cubicBezTo>
                <a:cubicBezTo>
                  <a:pt x="-1" y="10395"/>
                  <a:pt x="8409" y="1103"/>
                  <a:pt x="19452" y="0"/>
                </a:cubicBezTo>
              </a:path>
              <a:path w="43200" h="43093" stroke="0" extrusionOk="0">
                <a:moveTo>
                  <a:pt x="25395" y="229"/>
                </a:moveTo>
                <a:cubicBezTo>
                  <a:pt x="35698" y="2068"/>
                  <a:pt x="43200" y="11027"/>
                  <a:pt x="43200" y="21493"/>
                </a:cubicBezTo>
                <a:cubicBezTo>
                  <a:pt x="43200" y="33422"/>
                  <a:pt x="33529" y="43093"/>
                  <a:pt x="21600" y="43093"/>
                </a:cubicBezTo>
                <a:cubicBezTo>
                  <a:pt x="9670" y="43093"/>
                  <a:pt x="0" y="33422"/>
                  <a:pt x="0" y="21493"/>
                </a:cubicBezTo>
                <a:cubicBezTo>
                  <a:pt x="-1" y="10395"/>
                  <a:pt x="8409" y="1103"/>
                  <a:pt x="19452" y="0"/>
                </a:cubicBezTo>
                <a:lnTo>
                  <a:pt x="21600" y="21493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Oval 3"/>
          <p:cNvSpPr>
            <a:spLocks noChangeArrowheads="1"/>
          </p:cNvSpPr>
          <p:nvPr/>
        </p:nvSpPr>
        <p:spPr bwMode="auto">
          <a:xfrm>
            <a:off x="3886200" y="14478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 rot="7451466">
            <a:off x="3101975" y="174625"/>
            <a:ext cx="3873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37 0.00902 C 0.01805 -0.00439 0.0276 -0.02266 0.04045 -0.03237 C 0.0533 -0.04209 0.07222 -0.05041 0.0868 -0.04926 C 0.10139 -0.0481 0.11649 -0.03792 0.12777 -0.02474 C 0.13906 -0.01156 0.1493 0.0081 0.15451 0.02961 C 0.15972 0.05111 0.15937 0.08395 0.15868 0.10454 C 0.15798 0.12512 0.15677 0.13437 0.15017 0.15333 C 0.14357 0.1723 0.13211 0.20213 0.11927 0.21901 C 0.10642 0.2359 0.08958 0.24931 0.07274 0.25463 C 0.0559 0.25995 0.03472 0.2507 0.01788 0.25093 C 0.00104 0.25116 -0.01077 0.24607 -0.02865 0.25671 C -0.04653 0.26735 -0.0724 0.28724 -0.08924 0.31476 C -0.10608 0.34228 -0.12466 0.38298 -0.13004 0.42184 C -0.13542 0.46069 -0.12969 0.51596 -0.12153 0.54741 C -0.11337 0.57887 -0.09688 0.59667 -0.08073 0.61124 C -0.06459 0.62581 -0.04584 0.63738 -0.02448 0.63553 C -0.00313 0.63368 0.02812 0.61864 0.04739 0.59991 C 0.06666 0.58118 0.08038 0.55666 0.09114 0.52313 C 0.10191 0.4896 0.11441 0.43895 0.11215 0.39917 C 0.10989 0.35939 0.09166 0.30921 0.07708 0.28469 C 0.0625 0.26018 0.03836 0.26295 0.02482 0.25278 C 0.01128 0.2426 0.00295 0.2396 -0.00469 0.22295 C -0.01233 0.20629 -0.01841 0.17369 -0.02153 0.15333 C -0.02466 0.13298 -0.02448 0.11841 -0.02292 0.10084 C -0.02136 0.08326 -0.01719 0.06337 -0.01181 0.04834 C -0.00643 0.03331 0.00069 0.02244 0.00937 0.00902 Z " pathEditMode="relative" rAng="0" ptsTypes="aaaaaaaaaaaaaaaaaaaaaaaaaa">
                                      <p:cBhvr>
                                        <p:cTn id="6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презентациилилииthmx">
  <a:themeElements>
    <a:clrScheme name="ko_dnyu_materi_moy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_dnyu_materi_moy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o_dnyu_materi_moy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_dnyu_materi_moy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_dnyu_materi_moy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_dnyu_materi_moy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_dnyu_materi_moy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_dnyu_materi_moy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_dnyu_materi_moy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_dnyu_materi_moy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_dnyu_materi_moy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_dnyu_materi_moy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_dnyu_materi_moy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_dnyu_materi_moy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презентациилилииthmx</Template>
  <TotalTime>11</TotalTime>
  <Words>17</Words>
  <Application>Microsoft Office PowerPoint</Application>
  <PresentationFormat>Экран (4:3)</PresentationFormat>
  <Paragraphs>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презентациилилииthmx</vt:lpstr>
      <vt:lpstr>Пишем  цифры правильно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пишем цифры правильно</dc:title>
  <dc:creator>Ольга</dc:creator>
  <cp:lastModifiedBy>Ольга</cp:lastModifiedBy>
  <cp:revision>6</cp:revision>
  <dcterms:created xsi:type="dcterms:W3CDTF">2013-03-11T10:57:26Z</dcterms:created>
  <dcterms:modified xsi:type="dcterms:W3CDTF">2013-03-11T11:08:31Z</dcterms:modified>
</cp:coreProperties>
</file>