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8" r:id="rId3"/>
    <p:sldId id="259" r:id="rId4"/>
    <p:sldId id="290" r:id="rId5"/>
    <p:sldId id="257" r:id="rId6"/>
    <p:sldId id="289" r:id="rId7"/>
    <p:sldId id="258" r:id="rId8"/>
    <p:sldId id="263" r:id="rId9"/>
    <p:sldId id="262" r:id="rId10"/>
    <p:sldId id="284" r:id="rId11"/>
    <p:sldId id="272" r:id="rId12"/>
    <p:sldId id="277" r:id="rId13"/>
    <p:sldId id="278" r:id="rId14"/>
    <p:sldId id="283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849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48CB2-2C01-43BE-B228-A1494D3967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2FAE-6D4B-49C6-B0EC-0EF02F262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2FAE-6D4B-49C6-B0EC-0EF02F26294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ru-RU" b="1" dirty="0" smtClean="0"/>
              <a:t>Великая Отечественная война</a:t>
            </a:r>
          </a:p>
          <a:p>
            <a:r>
              <a:rPr lang="ru-RU" b="1" dirty="0" smtClean="0"/>
              <a:t>1941-1945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848600" cy="3143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Освобождение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Брянщины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от немецко–фашистских захватчиков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381000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Поклонимся великим тем годам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Тем самым командирам и бойцам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 маршалам страны, и рядовым,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Всем тем, кого нам позабыть нельзя,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Поклонимся, поклонимся, друзья!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486400"/>
            <a:ext cx="857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Воинам  освободителям посвящается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2578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«Здесь в бой с врагом пошел советский воин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За жизнь людей, за счастье и покой.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Он был убит на этом поле боя,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Чтоб жить веками в памяти людской.»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170" name="Picture 2" descr="http://www.kray32.ru/images/dost/bryansk/0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3999"/>
            <a:ext cx="5486400" cy="366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41-45vov.ru/wp-content/uploads/-3893462_1311517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4800600" cy="3600451"/>
          </a:xfrm>
          <a:prstGeom prst="rect">
            <a:avLst/>
          </a:prstGeom>
          <a:noFill/>
        </p:spPr>
      </p:pic>
      <p:pic>
        <p:nvPicPr>
          <p:cNvPr id="6148" name="Picture 4" descr="http://yansk.ru/images/news/b_25142C7E-251E-4AEB-9629-EFC7EA82FB34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800" y="3124200"/>
            <a:ext cx="5867400" cy="330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ovozybkov.ru/lj/pochep/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60960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3400" y="54102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Танк</a:t>
            </a:r>
            <a:r>
              <a:rPr lang="ru-RU" sz="2000" dirty="0" smtClean="0"/>
              <a:t> Т-34</a:t>
            </a:r>
          </a:p>
          <a:p>
            <a:r>
              <a:rPr lang="ru-RU" sz="2000" dirty="0" smtClean="0"/>
              <a:t> </a:t>
            </a:r>
            <a:r>
              <a:rPr lang="ru-RU" sz="2000" b="1" dirty="0" smtClean="0"/>
              <a:t>Памятник</a:t>
            </a:r>
            <a:r>
              <a:rPr lang="ru-RU" sz="2000" dirty="0" smtClean="0"/>
              <a:t> создан в честь воинов 197 и 217 стрелковых дивизий II армии Брянского фронта, освободивших г.</a:t>
            </a:r>
            <a:r>
              <a:rPr lang="ru-RU" sz="2000" b="1" dirty="0" smtClean="0"/>
              <a:t>Почеп</a:t>
            </a:r>
            <a:r>
              <a:rPr lang="ru-RU" sz="2000" dirty="0" smtClean="0"/>
              <a:t> от немецко-фашистских захватчиков.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10668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http://dg50.mycdn.me/getImage?photoId=287609270732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4"/>
          </a:xfrm>
          <a:prstGeom prst="rect">
            <a:avLst/>
          </a:prstGeom>
          <a:noFill/>
        </p:spPr>
      </p:pic>
      <p:pic>
        <p:nvPicPr>
          <p:cNvPr id="8" name="Picture 4" descr="http://dg50.mycdn.me/getImage?photoId=512392088524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6" descr="http://dg50.mycdn.me/getImage?photoId=511458061516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8" descr="http://dg50.mycdn.me/getImage?photoId=502023015884&amp;photoType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10" descr="http://dg50.mycdn.me/getImage?photoId=498720823244&amp;photoType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0" name="Picture 12" descr="http://dg50.mycdn.me/getImage?photoId=480769156300&amp;photoType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2" name="Picture 14" descr="http://dg50.mycdn.me/getImage?photoId=495268332484&amp;photoType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4" name="Picture 16" descr="http://dg50.mycdn.me/getImage?photoId=495268425668&amp;photoType=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6" name="Picture 18" descr="http://dg50.mycdn.me/getImage?photoId=288471672012&amp;photoType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8" name="Picture 20" descr="http://dg50.mycdn.me/getImage?photoId=288472192716&amp;photoType=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70" name="Picture 22" descr="http://dg50.mycdn.me/getImage?photoId=288472390092&amp;photoType=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72" name="Picture 24" descr="http://dg50.mycdn.me/getImage?photoId=288511181004&amp;photoType=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2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0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684312"/>
            <a:ext cx="60930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Автор презентации: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Побудилина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Татьяна Юрьевн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учитель начальных классов, МБОУ СОШ №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г.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esktopwallpapers.org.ua/pic/201107/800x480/desktopwallpapers.org.ua-1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172200"/>
          </a:xfrm>
          <a:prstGeom prst="rect">
            <a:avLst/>
          </a:prstGeom>
          <a:noFill/>
        </p:spPr>
      </p:pic>
      <p:pic>
        <p:nvPicPr>
          <p:cNvPr id="30724" name="Picture 4" descr="http://pazitiff.info/uploads/posts/2012-05/thumbs/1336773832_velikaya-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1"/>
            <a:ext cx="8458200" cy="6553199"/>
          </a:xfrm>
          <a:prstGeom prst="rect">
            <a:avLst/>
          </a:prstGeom>
          <a:noFill/>
        </p:spPr>
      </p:pic>
      <p:pic>
        <p:nvPicPr>
          <p:cNvPr id="30726" name="Picture 6" descr="http://www.vmireinteresnogo.com/article/october-socialist-revolution/6.jpg?98575743922763556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899"/>
            <a:ext cx="8686800" cy="6286501"/>
          </a:xfrm>
          <a:prstGeom prst="rect">
            <a:avLst/>
          </a:prstGeom>
          <a:noFill/>
        </p:spPr>
      </p:pic>
      <p:pic>
        <p:nvPicPr>
          <p:cNvPr id="30728" name="Picture 8" descr="http://yahooeu.ru/uploads/posts/2011-03/1301136051_06062009art152.8ebbat544g4kosk0gckwk444g.ejcuplo1l0oo0sk8c40s8osc4.th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8610600" cy="6457951"/>
          </a:xfrm>
          <a:prstGeom prst="rect">
            <a:avLst/>
          </a:prstGeom>
          <a:noFill/>
        </p:spPr>
      </p:pic>
      <p:pic>
        <p:nvPicPr>
          <p:cNvPr id="30730" name="Picture 10" descr="http://img1.liveinternet.ru/images/attach/c/3/75/500/75500033_3463295_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33400"/>
            <a:ext cx="8587617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0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7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5334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17 сентября 70 –я годовщина</a:t>
            </a:r>
            <a:r>
              <a:rPr lang="ru-RU" sz="3600" dirty="0" smtClean="0"/>
              <a:t> освобождения </a:t>
            </a:r>
            <a:r>
              <a:rPr lang="ru-RU" sz="3600" dirty="0" err="1" smtClean="0"/>
              <a:t>Брянщины</a:t>
            </a:r>
            <a:r>
              <a:rPr lang="ru-RU" sz="3600" dirty="0" smtClean="0"/>
              <a:t> от немецко-фашистских захватчиков. 59 дней и ночей длилась оборона. </a:t>
            </a:r>
          </a:p>
          <a:p>
            <a:r>
              <a:rPr lang="ru-RU" sz="3600" dirty="0" smtClean="0"/>
              <a:t>2 месяца не могли фашисты взять Брянск. Это было тяжелое время для жителей города.</a:t>
            </a:r>
            <a:endParaRPr lang="ru-RU" sz="3200" dirty="0" smtClean="0"/>
          </a:p>
        </p:txBody>
      </p:sp>
      <p:pic>
        <p:nvPicPr>
          <p:cNvPr id="15362" name="Picture 2" descr="http://www.anapakurort.info/forum/userpix2011/09/5227_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962400"/>
            <a:ext cx="3962400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6-tub-ru.yandex.net/i?id=158338691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800600" cy="3380704"/>
          </a:xfrm>
          <a:prstGeom prst="rect">
            <a:avLst/>
          </a:prstGeom>
          <a:noFill/>
        </p:spPr>
      </p:pic>
      <p:pic>
        <p:nvPicPr>
          <p:cNvPr id="32772" name="Picture 4" descr="http://sanatate.md/data/pic/news/0081/8141/1_60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2895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s2.pokazuha.ru/p442/c/2/6564957t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2400"/>
            <a:ext cx="4099799" cy="2819400"/>
          </a:xfrm>
          <a:prstGeom prst="rect">
            <a:avLst/>
          </a:prstGeom>
          <a:noFill/>
        </p:spPr>
      </p:pic>
      <p:pic>
        <p:nvPicPr>
          <p:cNvPr id="14340" name="Picture 4" descr="http://d.topic.lt/Fmfir/images/picsw/052011/10/post/pobeda/pobeda_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52400"/>
            <a:ext cx="4114800" cy="2819400"/>
          </a:xfrm>
          <a:prstGeom prst="rect">
            <a:avLst/>
          </a:prstGeom>
          <a:noFill/>
        </p:spPr>
      </p:pic>
      <p:pic>
        <p:nvPicPr>
          <p:cNvPr id="14342" name="Picture 6" descr="http://img-fotki.yandex.ru/get/4702/crasti.26/0_6840d_d38b1f20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2438400"/>
            <a:ext cx="276720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002.radikal.ru/i199/1002/2e/e33e20c115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5105400" cy="3829050"/>
          </a:xfrm>
          <a:prstGeom prst="rect">
            <a:avLst/>
          </a:prstGeom>
          <a:noFill/>
        </p:spPr>
      </p:pic>
      <p:pic>
        <p:nvPicPr>
          <p:cNvPr id="31748" name="Picture 4" descr="http://img0.liveinternet.ru/images/attach/c/6/91/775/91775002_large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2895600"/>
            <a:ext cx="534537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Почти 2 года длилась оккупация </a:t>
            </a:r>
            <a:r>
              <a:rPr lang="ru-RU" sz="2800" dirty="0" err="1" smtClean="0"/>
              <a:t>Брянщины</a:t>
            </a:r>
            <a:r>
              <a:rPr lang="ru-RU" sz="2800" dirty="0" smtClean="0"/>
              <a:t>. Фашисты жгли сёла. Разрушали города. Грабили. Угоняли на каторгу. </a:t>
            </a:r>
            <a:endParaRPr lang="ru-RU" sz="2800" dirty="0"/>
          </a:p>
        </p:txBody>
      </p:sp>
      <p:pic>
        <p:nvPicPr>
          <p:cNvPr id="13316" name="Picture 4" descr="http://pics2.pokazuha.ru/p442/m/i/5253912ji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600200"/>
            <a:ext cx="4495800" cy="2679497"/>
          </a:xfrm>
          <a:prstGeom prst="rect">
            <a:avLst/>
          </a:prstGeom>
          <a:noFill/>
        </p:spPr>
      </p:pic>
      <p:pic>
        <p:nvPicPr>
          <p:cNvPr id="13318" name="Picture 6" descr="http://im0-tub-ru.yandex.net/i?id=145144050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676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Утром 17 сентября 1943 года 323-я и 197-я дивизии Брянского фронта освободили Брянск.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77240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838200"/>
            <a:ext cx="4572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374136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Во время ожесточённых     боёв за освобождение нашего города погибло           80 000 жителей,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60 000 были угнаны в плен.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738</TotalTime>
  <Words>190</Words>
  <Application>Microsoft Office PowerPoint</Application>
  <PresentationFormat>Экран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Освобождение Брянщины от немецко–фашистских захватчиков</vt:lpstr>
      <vt:lpstr>Слайд 2</vt:lpstr>
      <vt:lpstr>Слайд 3</vt:lpstr>
      <vt:lpstr>Слайд 4</vt:lpstr>
      <vt:lpstr>Слайд 5</vt:lpstr>
      <vt:lpstr>Слайд 6</vt:lpstr>
      <vt:lpstr>Слайд 7</vt:lpstr>
      <vt:lpstr>Утром 17 сентября 1943 года 323-я и 197-я дивизии Брянского фронта освободили Брянск.</vt:lpstr>
      <vt:lpstr>  </vt:lpstr>
      <vt:lpstr>Слайд 10</vt:lpstr>
      <vt:lpstr>Воинам  освободителям посвящается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89</cp:revision>
  <dcterms:modified xsi:type="dcterms:W3CDTF">2013-10-20T20:02:20Z</dcterms:modified>
</cp:coreProperties>
</file>