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8E13-5E7A-4908-BB86-067B7268EBD4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26EE-91D9-45BD-A53E-1DDD23521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8E13-5E7A-4908-BB86-067B7268EBD4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26EE-91D9-45BD-A53E-1DDD23521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8E13-5E7A-4908-BB86-067B7268EBD4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26EE-91D9-45BD-A53E-1DDD23521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8E13-5E7A-4908-BB86-067B7268EBD4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26EE-91D9-45BD-A53E-1DDD23521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8E13-5E7A-4908-BB86-067B7268EBD4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26EE-91D9-45BD-A53E-1DDD23521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8E13-5E7A-4908-BB86-067B7268EBD4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26EE-91D9-45BD-A53E-1DDD23521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8E13-5E7A-4908-BB86-067B7268EBD4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26EE-91D9-45BD-A53E-1DDD23521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8E13-5E7A-4908-BB86-067B7268EBD4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26EE-91D9-45BD-A53E-1DDD23521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8E13-5E7A-4908-BB86-067B7268EBD4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26EE-91D9-45BD-A53E-1DDD23521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8E13-5E7A-4908-BB86-067B7268EBD4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26EE-91D9-45BD-A53E-1DDD23521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F8E13-5E7A-4908-BB86-067B7268EBD4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E26EE-91D9-45BD-A53E-1DDD23521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F8E13-5E7A-4908-BB86-067B7268EBD4}" type="datetimeFigureOut">
              <a:rPr lang="ru-RU" smtClean="0"/>
              <a:pPr/>
              <a:t>18.10.2013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E26EE-91D9-45BD-A53E-1DDD23521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28604"/>
            <a:ext cx="8215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>
              <a:solidFill>
                <a:schemeClr val="accent6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5715016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«Широка страна моя родная…»</a:t>
            </a:r>
            <a:endParaRPr lang="ru-RU" sz="4800" dirty="0">
              <a:solidFill>
                <a:schemeClr val="accent6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плакат-1-широка-стра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8572560" cy="4024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dril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172" y="928670"/>
            <a:ext cx="7507658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882667">
            <a:off x="-229803" y="2145113"/>
            <a:ext cx="105245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Спасибо за внимание!</a:t>
            </a:r>
            <a:endParaRPr lang="ru-RU" sz="8800" b="1" dirty="0">
              <a:solidFill>
                <a:schemeClr val="accent6">
                  <a:lumMod val="40000"/>
                  <a:lumOff val="6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6b16_94915621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571480"/>
            <a:ext cx="8643966" cy="5759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4528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8072494" cy="604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102784__1E9B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14290"/>
            <a:ext cx="7558451" cy="6386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2956589_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571480"/>
            <a:ext cx="8360892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4228971_6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8143932" cy="6107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ussia_crociera_vol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500" y="330200"/>
            <a:ext cx="8255000" cy="619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086f91b0561e24a812908b1d1651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500" y="323850"/>
            <a:ext cx="8255000" cy="621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42b87_ae92a23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214290"/>
            <a:ext cx="5333542" cy="6455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Dom</cp:lastModifiedBy>
  <cp:revision>5</cp:revision>
  <dcterms:created xsi:type="dcterms:W3CDTF">2013-04-17T19:35:31Z</dcterms:created>
  <dcterms:modified xsi:type="dcterms:W3CDTF">2013-10-18T19:26:07Z</dcterms:modified>
</cp:coreProperties>
</file>