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93" r:id="rId32"/>
    <p:sldId id="296" r:id="rId33"/>
    <p:sldId id="294" r:id="rId34"/>
    <p:sldId id="290" r:id="rId35"/>
    <p:sldId id="291" r:id="rId36"/>
    <p:sldId id="292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7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CE51E-A581-4475-AB21-149ABAC87E0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F833B5-EC8D-4CA8-9546-13045BB500A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Существуют </a:t>
          </a:r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различные </a:t>
          </a:r>
          <a:r>
            <a:rPr lang="ru-RU" sz="6000" dirty="0" smtClean="0">
              <a:latin typeface="Times New Roman" pitchFamily="18" charset="0"/>
              <a:cs typeface="Times New Roman" pitchFamily="18" charset="0"/>
            </a:rPr>
            <a:t>виды </a:t>
          </a:r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этикета:</a:t>
          </a:r>
          <a:endParaRPr lang="ru-RU" sz="32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493CA3A7-318A-457D-8280-AA2B76828F5F}" type="parTrans" cxnId="{2439D81F-57FE-4E6E-A9A6-32D1F6F585E7}">
      <dgm:prSet/>
      <dgm:spPr/>
      <dgm:t>
        <a:bodyPr/>
        <a:lstStyle/>
        <a:p>
          <a:endParaRPr lang="ru-RU"/>
        </a:p>
      </dgm:t>
    </dgm:pt>
    <dgm:pt modelId="{7644C5A2-F36D-4EFF-8AB5-41465777D759}" type="sibTrans" cxnId="{2439D81F-57FE-4E6E-A9A6-32D1F6F585E7}">
      <dgm:prSet/>
      <dgm:spPr/>
      <dgm:t>
        <a:bodyPr/>
        <a:lstStyle/>
        <a:p>
          <a:endParaRPr lang="ru-RU"/>
        </a:p>
      </dgm:t>
    </dgm:pt>
    <dgm:pt modelId="{E01EA981-706D-4852-A90F-C8036265870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vert="horz"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Дипломатический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AFE6C19B-7118-4791-A449-F37C30DF90F3}" type="parTrans" cxnId="{B507EF92-3BC1-402E-8A7D-9FD09E185E3D}">
      <dgm:prSet/>
      <dgm:spPr/>
      <dgm:t>
        <a:bodyPr/>
        <a:lstStyle/>
        <a:p>
          <a:endParaRPr lang="ru-RU"/>
        </a:p>
      </dgm:t>
    </dgm:pt>
    <dgm:pt modelId="{38204C3E-835A-4048-8B6E-12988404A37D}" type="sibTrans" cxnId="{B507EF92-3BC1-402E-8A7D-9FD09E185E3D}">
      <dgm:prSet/>
      <dgm:spPr/>
      <dgm:t>
        <a:bodyPr/>
        <a:lstStyle/>
        <a:p>
          <a:endParaRPr lang="ru-RU"/>
        </a:p>
      </dgm:t>
    </dgm:pt>
    <dgm:pt modelId="{1F9F78B2-E66B-42ED-9075-24A1357311DB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vert="horz"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Военный 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3867F6F9-3441-401E-9FE8-2E050705EF7D}" type="parTrans" cxnId="{48294311-A310-4A01-8B26-E9A36DC04C01}">
      <dgm:prSet/>
      <dgm:spPr/>
      <dgm:t>
        <a:bodyPr/>
        <a:lstStyle/>
        <a:p>
          <a:endParaRPr lang="ru-RU"/>
        </a:p>
      </dgm:t>
    </dgm:pt>
    <dgm:pt modelId="{B57AB7A2-2A22-4EA8-AE21-18127074E04B}" type="sibTrans" cxnId="{48294311-A310-4A01-8B26-E9A36DC04C01}">
      <dgm:prSet/>
      <dgm:spPr/>
      <dgm:t>
        <a:bodyPr/>
        <a:lstStyle/>
        <a:p>
          <a:endParaRPr lang="ru-RU"/>
        </a:p>
      </dgm:t>
    </dgm:pt>
    <dgm:pt modelId="{984B6A1A-E9F4-4285-B515-1FCA6ED94E2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vert="horz"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Педагогический 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A1AE81B5-6FED-43F5-A7FB-4859C052851D}" type="parTrans" cxnId="{F9FEF86D-C55E-4C21-B80E-451B9605D42B}">
      <dgm:prSet/>
      <dgm:spPr/>
      <dgm:t>
        <a:bodyPr/>
        <a:lstStyle/>
        <a:p>
          <a:endParaRPr lang="ru-RU"/>
        </a:p>
      </dgm:t>
    </dgm:pt>
    <dgm:pt modelId="{7533E62F-B9C7-4275-9846-9C032193241B}" type="sibTrans" cxnId="{F9FEF86D-C55E-4C21-B80E-451B9605D42B}">
      <dgm:prSet/>
      <dgm:spPr/>
      <dgm:t>
        <a:bodyPr/>
        <a:lstStyle/>
        <a:p>
          <a:endParaRPr lang="ru-RU"/>
        </a:p>
      </dgm:t>
    </dgm:pt>
    <dgm:pt modelId="{34E3E06B-5FD2-48DC-BAD8-D57825B2F25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vert="horz"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Этикет </a:t>
          </a:r>
        </a:p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в общественных местах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F15C57C-9128-4B03-A026-F969DD936580}" type="parTrans" cxnId="{B273B4AF-2D17-45D6-ADAC-E2BF32FA0035}">
      <dgm:prSet/>
      <dgm:spPr/>
      <dgm:t>
        <a:bodyPr/>
        <a:lstStyle/>
        <a:p>
          <a:endParaRPr lang="ru-RU"/>
        </a:p>
      </dgm:t>
    </dgm:pt>
    <dgm:pt modelId="{4912BBA0-C437-4143-9924-839E0ABC3D7D}" type="sibTrans" cxnId="{B273B4AF-2D17-45D6-ADAC-E2BF32FA0035}">
      <dgm:prSet/>
      <dgm:spPr/>
      <dgm:t>
        <a:bodyPr/>
        <a:lstStyle/>
        <a:p>
          <a:endParaRPr lang="ru-RU"/>
        </a:p>
      </dgm:t>
    </dgm:pt>
    <dgm:pt modelId="{97219118-7A0B-4F26-9D33-DDA30CA1E3E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vert="horz"/>
        <a:lstStyle/>
        <a:p>
          <a:pPr rtl="0"/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Служебный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(деловой);</a:t>
          </a:r>
          <a:endParaRPr lang="ru-RU" sz="24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B3407158-A4CB-4ACD-8DDE-867CB9594DC6}" type="parTrans" cxnId="{91419173-F5E0-4485-AD50-DBBC87D934E8}">
      <dgm:prSet/>
      <dgm:spPr/>
      <dgm:t>
        <a:bodyPr/>
        <a:lstStyle/>
        <a:p>
          <a:endParaRPr lang="ru-RU"/>
        </a:p>
      </dgm:t>
    </dgm:pt>
    <dgm:pt modelId="{547A96A9-9C7C-49AE-85AA-D33ACE06230A}" type="sibTrans" cxnId="{91419173-F5E0-4485-AD50-DBBC87D934E8}">
      <dgm:prSet/>
      <dgm:spPr/>
      <dgm:t>
        <a:bodyPr/>
        <a:lstStyle/>
        <a:p>
          <a:endParaRPr lang="ru-RU"/>
        </a:p>
      </dgm:t>
    </dgm:pt>
    <dgm:pt modelId="{BF29557A-9B32-4C80-A57F-E6B4F715674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vert="horz"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Врачебный 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131E4428-96CF-4A5B-894F-23FE8195E9A7}" type="sibTrans" cxnId="{A5C25109-EAE4-4F38-B75B-5839EF3B2FA3}">
      <dgm:prSet/>
      <dgm:spPr/>
      <dgm:t>
        <a:bodyPr/>
        <a:lstStyle/>
        <a:p>
          <a:endParaRPr lang="ru-RU"/>
        </a:p>
      </dgm:t>
    </dgm:pt>
    <dgm:pt modelId="{4EE21668-1E4B-44AE-B39B-501F1CE7AC5E}" type="parTrans" cxnId="{A5C25109-EAE4-4F38-B75B-5839EF3B2FA3}">
      <dgm:prSet/>
      <dgm:spPr/>
      <dgm:t>
        <a:bodyPr/>
        <a:lstStyle/>
        <a:p>
          <a:endParaRPr lang="ru-RU"/>
        </a:p>
      </dgm:t>
    </dgm:pt>
    <dgm:pt modelId="{DE44CE54-84FD-41B3-B1BA-7C71C2FDE0B4}" type="pres">
      <dgm:prSet presAssocID="{56ACE51E-A581-4475-AB21-149ABAC87E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0FF805-21C6-4D2F-8671-B28E19F4751F}" type="pres">
      <dgm:prSet presAssocID="{16F833B5-EC8D-4CA8-9546-13045BB500AE}" presName="root1" presStyleCnt="0"/>
      <dgm:spPr/>
    </dgm:pt>
    <dgm:pt modelId="{5B08F039-D2AB-4AA8-A05C-CDEBF6C5B4DD}" type="pres">
      <dgm:prSet presAssocID="{16F833B5-EC8D-4CA8-9546-13045BB500AE}" presName="LevelOneTextNode" presStyleLbl="node0" presStyleIdx="0" presStyleCnt="1" custScaleX="141901" custScaleY="676568" custLinFactNeighborX="-84572" custLinFactNeighborY="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FAD016-4F11-4646-8189-82A63888D146}" type="pres">
      <dgm:prSet presAssocID="{16F833B5-EC8D-4CA8-9546-13045BB500AE}" presName="level2hierChild" presStyleCnt="0"/>
      <dgm:spPr/>
    </dgm:pt>
    <dgm:pt modelId="{677E425E-BBF2-47AC-8DE7-0988FA16932B}" type="pres">
      <dgm:prSet presAssocID="{B3407158-A4CB-4ACD-8DDE-867CB9594DC6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267E402E-109F-43FF-A376-601FC9F0B042}" type="pres">
      <dgm:prSet presAssocID="{B3407158-A4CB-4ACD-8DDE-867CB9594DC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52C686A-EE32-4145-BFBB-60B63BDA1C23}" type="pres">
      <dgm:prSet presAssocID="{97219118-7A0B-4F26-9D33-DDA30CA1E3E4}" presName="root2" presStyleCnt="0"/>
      <dgm:spPr/>
    </dgm:pt>
    <dgm:pt modelId="{B8DF3247-6E27-4114-94AC-8857DAF0D5C4}" type="pres">
      <dgm:prSet presAssocID="{97219118-7A0B-4F26-9D33-DDA30CA1E3E4}" presName="LevelTwoTextNode" presStyleLbl="node2" presStyleIdx="0" presStyleCnt="6" custScaleX="217137" custLinFactNeighborX="26004" custLinFactNeighborY="-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9989E8-D26A-4255-97FD-5CFDEB7EFEAC}" type="pres">
      <dgm:prSet presAssocID="{97219118-7A0B-4F26-9D33-DDA30CA1E3E4}" presName="level3hierChild" presStyleCnt="0"/>
      <dgm:spPr/>
    </dgm:pt>
    <dgm:pt modelId="{0527B630-D597-4167-A1F8-8C967CE2A984}" type="pres">
      <dgm:prSet presAssocID="{AFE6C19B-7118-4791-A449-F37C30DF90F3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8DD19E6D-18D4-4052-B222-90C6B07B8477}" type="pres">
      <dgm:prSet presAssocID="{AFE6C19B-7118-4791-A449-F37C30DF90F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876B113-B6BE-4C69-B07A-3743127284F1}" type="pres">
      <dgm:prSet presAssocID="{E01EA981-706D-4852-A90F-C80362658703}" presName="root2" presStyleCnt="0"/>
      <dgm:spPr/>
    </dgm:pt>
    <dgm:pt modelId="{EBB5EDEC-EA6C-487F-8077-51DDD2884AC0}" type="pres">
      <dgm:prSet presAssocID="{E01EA981-706D-4852-A90F-C80362658703}" presName="LevelTwoTextNode" presStyleLbl="node2" presStyleIdx="1" presStyleCnt="6" custScaleX="217137" custLinFactNeighborX="26004" custLinFactNeighborY="-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19FB5A-3235-4629-BF44-804F029C5C3B}" type="pres">
      <dgm:prSet presAssocID="{E01EA981-706D-4852-A90F-C80362658703}" presName="level3hierChild" presStyleCnt="0"/>
      <dgm:spPr/>
    </dgm:pt>
    <dgm:pt modelId="{CE08E48F-BBF8-4429-AA01-0B9DCB870352}" type="pres">
      <dgm:prSet presAssocID="{3867F6F9-3441-401E-9FE8-2E050705EF7D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945D664D-17D3-42A3-B3CE-992E053E3C08}" type="pres">
      <dgm:prSet presAssocID="{3867F6F9-3441-401E-9FE8-2E050705EF7D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D5211F8-15C3-42D3-94D2-716AFE7DDBDB}" type="pres">
      <dgm:prSet presAssocID="{1F9F78B2-E66B-42ED-9075-24A1357311DB}" presName="root2" presStyleCnt="0"/>
      <dgm:spPr/>
    </dgm:pt>
    <dgm:pt modelId="{9EEF206B-4BC3-4A10-90C5-A0550E387361}" type="pres">
      <dgm:prSet presAssocID="{1F9F78B2-E66B-42ED-9075-24A1357311DB}" presName="LevelTwoTextNode" presStyleLbl="node2" presStyleIdx="2" presStyleCnt="6" custScaleX="217137" custLinFactNeighborX="26004" custLinFactNeighborY="-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07479F-BC61-4393-9448-9F7D6D10A4AB}" type="pres">
      <dgm:prSet presAssocID="{1F9F78B2-E66B-42ED-9075-24A1357311DB}" presName="level3hierChild" presStyleCnt="0"/>
      <dgm:spPr/>
    </dgm:pt>
    <dgm:pt modelId="{FB9C1AC7-5508-45DC-8E50-96E3521EE207}" type="pres">
      <dgm:prSet presAssocID="{A1AE81B5-6FED-43F5-A7FB-4859C052851D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AF3212C5-5B10-47DD-8521-20B595936783}" type="pres">
      <dgm:prSet presAssocID="{A1AE81B5-6FED-43F5-A7FB-4859C052851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24592F15-7071-4ECA-8F9F-7FD139374E5A}" type="pres">
      <dgm:prSet presAssocID="{984B6A1A-E9F4-4285-B515-1FCA6ED94E28}" presName="root2" presStyleCnt="0"/>
      <dgm:spPr/>
    </dgm:pt>
    <dgm:pt modelId="{499E10CE-0A66-481B-92C7-28A157E1D626}" type="pres">
      <dgm:prSet presAssocID="{984B6A1A-E9F4-4285-B515-1FCA6ED94E28}" presName="LevelTwoTextNode" presStyleLbl="node2" presStyleIdx="3" presStyleCnt="6" custScaleX="217137" custLinFactNeighborX="26004" custLinFactNeighborY="-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525CAB-C034-491F-954B-0F4BCB6F1CB1}" type="pres">
      <dgm:prSet presAssocID="{984B6A1A-E9F4-4285-B515-1FCA6ED94E28}" presName="level3hierChild" presStyleCnt="0"/>
      <dgm:spPr/>
    </dgm:pt>
    <dgm:pt modelId="{861BF16C-F585-4CC6-A3B8-9FDD07ED2A63}" type="pres">
      <dgm:prSet presAssocID="{4EE21668-1E4B-44AE-B39B-501F1CE7AC5E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EBE00BF1-5159-43C1-808D-A873A8B4475E}" type="pres">
      <dgm:prSet presAssocID="{4EE21668-1E4B-44AE-B39B-501F1CE7AC5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3E685B13-FAB6-480E-8B44-F61B24EB6C05}" type="pres">
      <dgm:prSet presAssocID="{BF29557A-9B32-4C80-A57F-E6B4F7156742}" presName="root2" presStyleCnt="0"/>
      <dgm:spPr/>
    </dgm:pt>
    <dgm:pt modelId="{3CE6C8F8-C077-4534-8010-BB90C1C99061}" type="pres">
      <dgm:prSet presAssocID="{BF29557A-9B32-4C80-A57F-E6B4F7156742}" presName="LevelTwoTextNode" presStyleLbl="node2" presStyleIdx="4" presStyleCnt="6" custScaleX="217137" custLinFactNeighborX="26004" custLinFactNeighborY="-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8BE39B-9B21-4F28-88EA-78B960CCE27E}" type="pres">
      <dgm:prSet presAssocID="{BF29557A-9B32-4C80-A57F-E6B4F7156742}" presName="level3hierChild" presStyleCnt="0"/>
      <dgm:spPr/>
    </dgm:pt>
    <dgm:pt modelId="{68A4C25C-3D3D-4F35-9F57-7E2E932F86B5}" type="pres">
      <dgm:prSet presAssocID="{8F15C57C-9128-4B03-A026-F969DD936580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88997E65-B224-4FC0-A524-E2597B5CEDCA}" type="pres">
      <dgm:prSet presAssocID="{8F15C57C-9128-4B03-A026-F969DD936580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2592D8A-66E0-486A-93AD-B36A8A81DF5E}" type="pres">
      <dgm:prSet presAssocID="{34E3E06B-5FD2-48DC-BAD8-D57825B2F255}" presName="root2" presStyleCnt="0"/>
      <dgm:spPr/>
    </dgm:pt>
    <dgm:pt modelId="{F6F3CA07-C4B1-4F23-BDE1-2A4BDE0A1A1B}" type="pres">
      <dgm:prSet presAssocID="{34E3E06B-5FD2-48DC-BAD8-D57825B2F255}" presName="LevelTwoTextNode" presStyleLbl="node2" presStyleIdx="5" presStyleCnt="6" custScaleX="217137" custLinFactNeighborX="26004" custLinFactNeighborY="-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3EB19A-34E1-4E6F-B793-4AD929E37138}" type="pres">
      <dgm:prSet presAssocID="{34E3E06B-5FD2-48DC-BAD8-D57825B2F255}" presName="level3hierChild" presStyleCnt="0"/>
      <dgm:spPr/>
    </dgm:pt>
  </dgm:ptLst>
  <dgm:cxnLst>
    <dgm:cxn modelId="{695A360E-93B1-40B4-9421-03298E8226B0}" type="presOf" srcId="{1F9F78B2-E66B-42ED-9075-24A1357311DB}" destId="{9EEF206B-4BC3-4A10-90C5-A0550E387361}" srcOrd="0" destOrd="0" presId="urn:microsoft.com/office/officeart/2005/8/layout/hierarchy2"/>
    <dgm:cxn modelId="{4C8205EF-2B1A-400E-920F-7B107D54693C}" type="presOf" srcId="{3867F6F9-3441-401E-9FE8-2E050705EF7D}" destId="{CE08E48F-BBF8-4429-AA01-0B9DCB870352}" srcOrd="0" destOrd="0" presId="urn:microsoft.com/office/officeart/2005/8/layout/hierarchy2"/>
    <dgm:cxn modelId="{82D08095-9EB4-4B78-B545-B3A2C7C0091D}" type="presOf" srcId="{B3407158-A4CB-4ACD-8DDE-867CB9594DC6}" destId="{267E402E-109F-43FF-A376-601FC9F0B042}" srcOrd="1" destOrd="0" presId="urn:microsoft.com/office/officeart/2005/8/layout/hierarchy2"/>
    <dgm:cxn modelId="{25D19A42-A383-4CE8-A0F0-C68F961E863E}" type="presOf" srcId="{97219118-7A0B-4F26-9D33-DDA30CA1E3E4}" destId="{B8DF3247-6E27-4114-94AC-8857DAF0D5C4}" srcOrd="0" destOrd="0" presId="urn:microsoft.com/office/officeart/2005/8/layout/hierarchy2"/>
    <dgm:cxn modelId="{B273B4AF-2D17-45D6-ADAC-E2BF32FA0035}" srcId="{16F833B5-EC8D-4CA8-9546-13045BB500AE}" destId="{34E3E06B-5FD2-48DC-BAD8-D57825B2F255}" srcOrd="5" destOrd="0" parTransId="{8F15C57C-9128-4B03-A026-F969DD936580}" sibTransId="{4912BBA0-C437-4143-9924-839E0ABC3D7D}"/>
    <dgm:cxn modelId="{B507EF92-3BC1-402E-8A7D-9FD09E185E3D}" srcId="{16F833B5-EC8D-4CA8-9546-13045BB500AE}" destId="{E01EA981-706D-4852-A90F-C80362658703}" srcOrd="1" destOrd="0" parTransId="{AFE6C19B-7118-4791-A449-F37C30DF90F3}" sibTransId="{38204C3E-835A-4048-8B6E-12988404A37D}"/>
    <dgm:cxn modelId="{7B37594D-196D-4E31-BC13-66724C55D6F1}" type="presOf" srcId="{BF29557A-9B32-4C80-A57F-E6B4F7156742}" destId="{3CE6C8F8-C077-4534-8010-BB90C1C99061}" srcOrd="0" destOrd="0" presId="urn:microsoft.com/office/officeart/2005/8/layout/hierarchy2"/>
    <dgm:cxn modelId="{A28351D9-35FA-4D09-AB3F-C2B5EA84EC4E}" type="presOf" srcId="{16F833B5-EC8D-4CA8-9546-13045BB500AE}" destId="{5B08F039-D2AB-4AA8-A05C-CDEBF6C5B4DD}" srcOrd="0" destOrd="0" presId="urn:microsoft.com/office/officeart/2005/8/layout/hierarchy2"/>
    <dgm:cxn modelId="{9B7FD66F-AB0E-4D1E-B797-512D5AE33D05}" type="presOf" srcId="{4EE21668-1E4B-44AE-B39B-501F1CE7AC5E}" destId="{EBE00BF1-5159-43C1-808D-A873A8B4475E}" srcOrd="1" destOrd="0" presId="urn:microsoft.com/office/officeart/2005/8/layout/hierarchy2"/>
    <dgm:cxn modelId="{3711932C-42BF-4352-BAEE-D5117D571338}" type="presOf" srcId="{3867F6F9-3441-401E-9FE8-2E050705EF7D}" destId="{945D664D-17D3-42A3-B3CE-992E053E3C08}" srcOrd="1" destOrd="0" presId="urn:microsoft.com/office/officeart/2005/8/layout/hierarchy2"/>
    <dgm:cxn modelId="{1309E596-3BB8-4A57-9B1F-3D610BC7515A}" type="presOf" srcId="{A1AE81B5-6FED-43F5-A7FB-4859C052851D}" destId="{AF3212C5-5B10-47DD-8521-20B595936783}" srcOrd="1" destOrd="0" presId="urn:microsoft.com/office/officeart/2005/8/layout/hierarchy2"/>
    <dgm:cxn modelId="{21276FA9-560A-4383-8118-49D0F1E50EBA}" type="presOf" srcId="{984B6A1A-E9F4-4285-B515-1FCA6ED94E28}" destId="{499E10CE-0A66-481B-92C7-28A157E1D626}" srcOrd="0" destOrd="0" presId="urn:microsoft.com/office/officeart/2005/8/layout/hierarchy2"/>
    <dgm:cxn modelId="{E4EDD24E-A56D-44C6-9D75-32A5C2876D40}" type="presOf" srcId="{B3407158-A4CB-4ACD-8DDE-867CB9594DC6}" destId="{677E425E-BBF2-47AC-8DE7-0988FA16932B}" srcOrd="0" destOrd="0" presId="urn:microsoft.com/office/officeart/2005/8/layout/hierarchy2"/>
    <dgm:cxn modelId="{2439D81F-57FE-4E6E-A9A6-32D1F6F585E7}" srcId="{56ACE51E-A581-4475-AB21-149ABAC87E09}" destId="{16F833B5-EC8D-4CA8-9546-13045BB500AE}" srcOrd="0" destOrd="0" parTransId="{493CA3A7-318A-457D-8280-AA2B76828F5F}" sibTransId="{7644C5A2-F36D-4EFF-8AB5-41465777D759}"/>
    <dgm:cxn modelId="{3A2B308E-7310-4CE5-BA9B-19F5C1A760B2}" type="presOf" srcId="{AFE6C19B-7118-4791-A449-F37C30DF90F3}" destId="{0527B630-D597-4167-A1F8-8C967CE2A984}" srcOrd="0" destOrd="0" presId="urn:microsoft.com/office/officeart/2005/8/layout/hierarchy2"/>
    <dgm:cxn modelId="{F9B965CD-B73E-4547-B2DF-99461BE2C352}" type="presOf" srcId="{34E3E06B-5FD2-48DC-BAD8-D57825B2F255}" destId="{F6F3CA07-C4B1-4F23-BDE1-2A4BDE0A1A1B}" srcOrd="0" destOrd="0" presId="urn:microsoft.com/office/officeart/2005/8/layout/hierarchy2"/>
    <dgm:cxn modelId="{F9FEF86D-C55E-4C21-B80E-451B9605D42B}" srcId="{16F833B5-EC8D-4CA8-9546-13045BB500AE}" destId="{984B6A1A-E9F4-4285-B515-1FCA6ED94E28}" srcOrd="3" destOrd="0" parTransId="{A1AE81B5-6FED-43F5-A7FB-4859C052851D}" sibTransId="{7533E62F-B9C7-4275-9846-9C032193241B}"/>
    <dgm:cxn modelId="{48294311-A310-4A01-8B26-E9A36DC04C01}" srcId="{16F833B5-EC8D-4CA8-9546-13045BB500AE}" destId="{1F9F78B2-E66B-42ED-9075-24A1357311DB}" srcOrd="2" destOrd="0" parTransId="{3867F6F9-3441-401E-9FE8-2E050705EF7D}" sibTransId="{B57AB7A2-2A22-4EA8-AE21-18127074E04B}"/>
    <dgm:cxn modelId="{A5C25109-EAE4-4F38-B75B-5839EF3B2FA3}" srcId="{16F833B5-EC8D-4CA8-9546-13045BB500AE}" destId="{BF29557A-9B32-4C80-A57F-E6B4F7156742}" srcOrd="4" destOrd="0" parTransId="{4EE21668-1E4B-44AE-B39B-501F1CE7AC5E}" sibTransId="{131E4428-96CF-4A5B-894F-23FE8195E9A7}"/>
    <dgm:cxn modelId="{A3A58A25-C1C9-4B62-BE3C-D30C20E5804A}" type="presOf" srcId="{AFE6C19B-7118-4791-A449-F37C30DF90F3}" destId="{8DD19E6D-18D4-4052-B222-90C6B07B8477}" srcOrd="1" destOrd="0" presId="urn:microsoft.com/office/officeart/2005/8/layout/hierarchy2"/>
    <dgm:cxn modelId="{9B12BF03-F676-463B-910A-298E2D626487}" type="presOf" srcId="{4EE21668-1E4B-44AE-B39B-501F1CE7AC5E}" destId="{861BF16C-F585-4CC6-A3B8-9FDD07ED2A63}" srcOrd="0" destOrd="0" presId="urn:microsoft.com/office/officeart/2005/8/layout/hierarchy2"/>
    <dgm:cxn modelId="{91419173-F5E0-4485-AD50-DBBC87D934E8}" srcId="{16F833B5-EC8D-4CA8-9546-13045BB500AE}" destId="{97219118-7A0B-4F26-9D33-DDA30CA1E3E4}" srcOrd="0" destOrd="0" parTransId="{B3407158-A4CB-4ACD-8DDE-867CB9594DC6}" sibTransId="{547A96A9-9C7C-49AE-85AA-D33ACE06230A}"/>
    <dgm:cxn modelId="{4CC316C1-88C2-44FE-9096-38DBE47C2548}" type="presOf" srcId="{56ACE51E-A581-4475-AB21-149ABAC87E09}" destId="{DE44CE54-84FD-41B3-B1BA-7C71C2FDE0B4}" srcOrd="0" destOrd="0" presId="urn:microsoft.com/office/officeart/2005/8/layout/hierarchy2"/>
    <dgm:cxn modelId="{55737EB4-CF26-45E7-AD8E-42447D782E42}" type="presOf" srcId="{8F15C57C-9128-4B03-A026-F969DD936580}" destId="{68A4C25C-3D3D-4F35-9F57-7E2E932F86B5}" srcOrd="0" destOrd="0" presId="urn:microsoft.com/office/officeart/2005/8/layout/hierarchy2"/>
    <dgm:cxn modelId="{B5118844-F69E-4F4C-9E69-4FC18AA8F522}" type="presOf" srcId="{E01EA981-706D-4852-A90F-C80362658703}" destId="{EBB5EDEC-EA6C-487F-8077-51DDD2884AC0}" srcOrd="0" destOrd="0" presId="urn:microsoft.com/office/officeart/2005/8/layout/hierarchy2"/>
    <dgm:cxn modelId="{9F7A0BA2-71C2-40BE-8F2A-0055BA011C02}" type="presOf" srcId="{A1AE81B5-6FED-43F5-A7FB-4859C052851D}" destId="{FB9C1AC7-5508-45DC-8E50-96E3521EE207}" srcOrd="0" destOrd="0" presId="urn:microsoft.com/office/officeart/2005/8/layout/hierarchy2"/>
    <dgm:cxn modelId="{FBB9FF8C-51EC-4EC9-8A21-371E0B18926A}" type="presOf" srcId="{8F15C57C-9128-4B03-A026-F969DD936580}" destId="{88997E65-B224-4FC0-A524-E2597B5CEDCA}" srcOrd="1" destOrd="0" presId="urn:microsoft.com/office/officeart/2005/8/layout/hierarchy2"/>
    <dgm:cxn modelId="{5C62264B-16DC-49D1-A59C-DD3290A47819}" type="presParOf" srcId="{DE44CE54-84FD-41B3-B1BA-7C71C2FDE0B4}" destId="{440FF805-21C6-4D2F-8671-B28E19F4751F}" srcOrd="0" destOrd="0" presId="urn:microsoft.com/office/officeart/2005/8/layout/hierarchy2"/>
    <dgm:cxn modelId="{76A59D52-1240-4901-8DF8-E7897EE00B32}" type="presParOf" srcId="{440FF805-21C6-4D2F-8671-B28E19F4751F}" destId="{5B08F039-D2AB-4AA8-A05C-CDEBF6C5B4DD}" srcOrd="0" destOrd="0" presId="urn:microsoft.com/office/officeart/2005/8/layout/hierarchy2"/>
    <dgm:cxn modelId="{A3DA466A-D0CC-4B80-9AB7-8A39799D1DED}" type="presParOf" srcId="{440FF805-21C6-4D2F-8671-B28E19F4751F}" destId="{33FAD016-4F11-4646-8189-82A63888D146}" srcOrd="1" destOrd="0" presId="urn:microsoft.com/office/officeart/2005/8/layout/hierarchy2"/>
    <dgm:cxn modelId="{D7F9087B-D504-43B3-952F-A5AB9F086C07}" type="presParOf" srcId="{33FAD016-4F11-4646-8189-82A63888D146}" destId="{677E425E-BBF2-47AC-8DE7-0988FA16932B}" srcOrd="0" destOrd="0" presId="urn:microsoft.com/office/officeart/2005/8/layout/hierarchy2"/>
    <dgm:cxn modelId="{53CB654D-2C05-4487-99C7-84AED4DF1738}" type="presParOf" srcId="{677E425E-BBF2-47AC-8DE7-0988FA16932B}" destId="{267E402E-109F-43FF-A376-601FC9F0B042}" srcOrd="0" destOrd="0" presId="urn:microsoft.com/office/officeart/2005/8/layout/hierarchy2"/>
    <dgm:cxn modelId="{71A70267-6ED2-4707-A49E-BCB7C9E85006}" type="presParOf" srcId="{33FAD016-4F11-4646-8189-82A63888D146}" destId="{A52C686A-EE32-4145-BFBB-60B63BDA1C23}" srcOrd="1" destOrd="0" presId="urn:microsoft.com/office/officeart/2005/8/layout/hierarchy2"/>
    <dgm:cxn modelId="{A175E51D-C130-4655-AFEA-BB6DF60CA552}" type="presParOf" srcId="{A52C686A-EE32-4145-BFBB-60B63BDA1C23}" destId="{B8DF3247-6E27-4114-94AC-8857DAF0D5C4}" srcOrd="0" destOrd="0" presId="urn:microsoft.com/office/officeart/2005/8/layout/hierarchy2"/>
    <dgm:cxn modelId="{95F184EE-6D5F-45CC-94E1-0D2F1960D90E}" type="presParOf" srcId="{A52C686A-EE32-4145-BFBB-60B63BDA1C23}" destId="{DC9989E8-D26A-4255-97FD-5CFDEB7EFEAC}" srcOrd="1" destOrd="0" presId="urn:microsoft.com/office/officeart/2005/8/layout/hierarchy2"/>
    <dgm:cxn modelId="{1E7CFBC3-3293-40D5-B1EE-D806AE334AEC}" type="presParOf" srcId="{33FAD016-4F11-4646-8189-82A63888D146}" destId="{0527B630-D597-4167-A1F8-8C967CE2A984}" srcOrd="2" destOrd="0" presId="urn:microsoft.com/office/officeart/2005/8/layout/hierarchy2"/>
    <dgm:cxn modelId="{6D899DC5-A4BD-4314-8629-4D58E7A2DDD0}" type="presParOf" srcId="{0527B630-D597-4167-A1F8-8C967CE2A984}" destId="{8DD19E6D-18D4-4052-B222-90C6B07B8477}" srcOrd="0" destOrd="0" presId="urn:microsoft.com/office/officeart/2005/8/layout/hierarchy2"/>
    <dgm:cxn modelId="{E5AE7797-C459-47EE-A4D8-FAA02BB0D0FA}" type="presParOf" srcId="{33FAD016-4F11-4646-8189-82A63888D146}" destId="{8876B113-B6BE-4C69-B07A-3743127284F1}" srcOrd="3" destOrd="0" presId="urn:microsoft.com/office/officeart/2005/8/layout/hierarchy2"/>
    <dgm:cxn modelId="{FD9DC2F0-43F5-45A6-8EF2-E035A6F9F96A}" type="presParOf" srcId="{8876B113-B6BE-4C69-B07A-3743127284F1}" destId="{EBB5EDEC-EA6C-487F-8077-51DDD2884AC0}" srcOrd="0" destOrd="0" presId="urn:microsoft.com/office/officeart/2005/8/layout/hierarchy2"/>
    <dgm:cxn modelId="{ABE7D263-8140-4DCB-8008-F014DF2BFAE7}" type="presParOf" srcId="{8876B113-B6BE-4C69-B07A-3743127284F1}" destId="{C019FB5A-3235-4629-BF44-804F029C5C3B}" srcOrd="1" destOrd="0" presId="urn:microsoft.com/office/officeart/2005/8/layout/hierarchy2"/>
    <dgm:cxn modelId="{CDDE2A16-FD48-4DC1-889C-6B3FD1143060}" type="presParOf" srcId="{33FAD016-4F11-4646-8189-82A63888D146}" destId="{CE08E48F-BBF8-4429-AA01-0B9DCB870352}" srcOrd="4" destOrd="0" presId="urn:microsoft.com/office/officeart/2005/8/layout/hierarchy2"/>
    <dgm:cxn modelId="{FC0C98D8-E0B2-410D-A3D3-A99AEEE53735}" type="presParOf" srcId="{CE08E48F-BBF8-4429-AA01-0B9DCB870352}" destId="{945D664D-17D3-42A3-B3CE-992E053E3C08}" srcOrd="0" destOrd="0" presId="urn:microsoft.com/office/officeart/2005/8/layout/hierarchy2"/>
    <dgm:cxn modelId="{3CE850F2-98C5-4161-89B0-033F1F977D55}" type="presParOf" srcId="{33FAD016-4F11-4646-8189-82A63888D146}" destId="{9D5211F8-15C3-42D3-94D2-716AFE7DDBDB}" srcOrd="5" destOrd="0" presId="urn:microsoft.com/office/officeart/2005/8/layout/hierarchy2"/>
    <dgm:cxn modelId="{BF8C6D3F-847B-4A86-8690-D9271EBB48DA}" type="presParOf" srcId="{9D5211F8-15C3-42D3-94D2-716AFE7DDBDB}" destId="{9EEF206B-4BC3-4A10-90C5-A0550E387361}" srcOrd="0" destOrd="0" presId="urn:microsoft.com/office/officeart/2005/8/layout/hierarchy2"/>
    <dgm:cxn modelId="{55784B77-D94A-4699-A8A5-76A7C3813949}" type="presParOf" srcId="{9D5211F8-15C3-42D3-94D2-716AFE7DDBDB}" destId="{0407479F-BC61-4393-9448-9F7D6D10A4AB}" srcOrd="1" destOrd="0" presId="urn:microsoft.com/office/officeart/2005/8/layout/hierarchy2"/>
    <dgm:cxn modelId="{AA91ECA8-9188-498E-8136-CC3FEC88BAFB}" type="presParOf" srcId="{33FAD016-4F11-4646-8189-82A63888D146}" destId="{FB9C1AC7-5508-45DC-8E50-96E3521EE207}" srcOrd="6" destOrd="0" presId="urn:microsoft.com/office/officeart/2005/8/layout/hierarchy2"/>
    <dgm:cxn modelId="{B7E77A34-C6C0-4C11-9735-68C17E2067D5}" type="presParOf" srcId="{FB9C1AC7-5508-45DC-8E50-96E3521EE207}" destId="{AF3212C5-5B10-47DD-8521-20B595936783}" srcOrd="0" destOrd="0" presId="urn:microsoft.com/office/officeart/2005/8/layout/hierarchy2"/>
    <dgm:cxn modelId="{43031E96-5E54-43AC-859E-D14CB325C1C3}" type="presParOf" srcId="{33FAD016-4F11-4646-8189-82A63888D146}" destId="{24592F15-7071-4ECA-8F9F-7FD139374E5A}" srcOrd="7" destOrd="0" presId="urn:microsoft.com/office/officeart/2005/8/layout/hierarchy2"/>
    <dgm:cxn modelId="{0521AB63-3ECF-40DD-A299-6EAD66551FD3}" type="presParOf" srcId="{24592F15-7071-4ECA-8F9F-7FD139374E5A}" destId="{499E10CE-0A66-481B-92C7-28A157E1D626}" srcOrd="0" destOrd="0" presId="urn:microsoft.com/office/officeart/2005/8/layout/hierarchy2"/>
    <dgm:cxn modelId="{2AB7DCA5-50F4-426B-855D-58138AE2C83D}" type="presParOf" srcId="{24592F15-7071-4ECA-8F9F-7FD139374E5A}" destId="{1D525CAB-C034-491F-954B-0F4BCB6F1CB1}" srcOrd="1" destOrd="0" presId="urn:microsoft.com/office/officeart/2005/8/layout/hierarchy2"/>
    <dgm:cxn modelId="{B01C9AE0-CA4B-45F4-AEEE-C92F8770C91B}" type="presParOf" srcId="{33FAD016-4F11-4646-8189-82A63888D146}" destId="{861BF16C-F585-4CC6-A3B8-9FDD07ED2A63}" srcOrd="8" destOrd="0" presId="urn:microsoft.com/office/officeart/2005/8/layout/hierarchy2"/>
    <dgm:cxn modelId="{681AC1D9-1E60-4673-A048-350B78A2A5C3}" type="presParOf" srcId="{861BF16C-F585-4CC6-A3B8-9FDD07ED2A63}" destId="{EBE00BF1-5159-43C1-808D-A873A8B4475E}" srcOrd="0" destOrd="0" presId="urn:microsoft.com/office/officeart/2005/8/layout/hierarchy2"/>
    <dgm:cxn modelId="{261AD2F4-E05B-4440-ADFD-5CA8BA75D0FE}" type="presParOf" srcId="{33FAD016-4F11-4646-8189-82A63888D146}" destId="{3E685B13-FAB6-480E-8B44-F61B24EB6C05}" srcOrd="9" destOrd="0" presId="urn:microsoft.com/office/officeart/2005/8/layout/hierarchy2"/>
    <dgm:cxn modelId="{6D22081A-FB52-403C-A93E-E5F923B3AA2F}" type="presParOf" srcId="{3E685B13-FAB6-480E-8B44-F61B24EB6C05}" destId="{3CE6C8F8-C077-4534-8010-BB90C1C99061}" srcOrd="0" destOrd="0" presId="urn:microsoft.com/office/officeart/2005/8/layout/hierarchy2"/>
    <dgm:cxn modelId="{F7CE2C92-37AF-41C0-9F40-2D4A9E39E375}" type="presParOf" srcId="{3E685B13-FAB6-480E-8B44-F61B24EB6C05}" destId="{068BE39B-9B21-4F28-88EA-78B960CCE27E}" srcOrd="1" destOrd="0" presId="urn:microsoft.com/office/officeart/2005/8/layout/hierarchy2"/>
    <dgm:cxn modelId="{B5AB1351-6AC5-415D-BD96-A0360F54225D}" type="presParOf" srcId="{33FAD016-4F11-4646-8189-82A63888D146}" destId="{68A4C25C-3D3D-4F35-9F57-7E2E932F86B5}" srcOrd="10" destOrd="0" presId="urn:microsoft.com/office/officeart/2005/8/layout/hierarchy2"/>
    <dgm:cxn modelId="{2EE36A37-72AD-49C8-966C-F30942B5CC4B}" type="presParOf" srcId="{68A4C25C-3D3D-4F35-9F57-7E2E932F86B5}" destId="{88997E65-B224-4FC0-A524-E2597B5CEDCA}" srcOrd="0" destOrd="0" presId="urn:microsoft.com/office/officeart/2005/8/layout/hierarchy2"/>
    <dgm:cxn modelId="{A6D1B634-041F-4040-915B-91CA5C752CA6}" type="presParOf" srcId="{33FAD016-4F11-4646-8189-82A63888D146}" destId="{02592D8A-66E0-486A-93AD-B36A8A81DF5E}" srcOrd="11" destOrd="0" presId="urn:microsoft.com/office/officeart/2005/8/layout/hierarchy2"/>
    <dgm:cxn modelId="{DE62AE96-C26E-4DE3-B823-723C15CEE475}" type="presParOf" srcId="{02592D8A-66E0-486A-93AD-B36A8A81DF5E}" destId="{F6F3CA07-C4B1-4F23-BDE1-2A4BDE0A1A1B}" srcOrd="0" destOrd="0" presId="urn:microsoft.com/office/officeart/2005/8/layout/hierarchy2"/>
    <dgm:cxn modelId="{1DA428F2-A67B-4E20-8863-0F422DC5D7BB}" type="presParOf" srcId="{02592D8A-66E0-486A-93AD-B36A8A81DF5E}" destId="{573EB19A-34E1-4E6F-B793-4AD929E371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DD7B71-D069-4E25-B9D5-E629CC11180A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660ACB-B8FF-4339-81DF-0C1F14399F77}">
      <dgm:prSet custT="1"/>
      <dgm:spPr/>
      <dgm:t>
        <a:bodyPr/>
        <a:lstStyle/>
        <a:p>
          <a:pPr rtl="0"/>
          <a:r>
            <a:rPr lang="ru-RU" sz="4000" b="0" i="0" baseline="0" dirty="0" smtClean="0"/>
            <a:t>Научишься сохранять свободу своих действий и решений, не обижая при этом других.</a:t>
          </a:r>
          <a:endParaRPr lang="ru-RU" sz="4000" b="0" i="0" baseline="0" dirty="0"/>
        </a:p>
      </dgm:t>
    </dgm:pt>
    <dgm:pt modelId="{1CC2F358-3F0B-459A-AE1E-26E377E95508}" type="parTrans" cxnId="{971162EA-B8FA-4C64-AA38-F1FEC6A2DE8C}">
      <dgm:prSet/>
      <dgm:spPr/>
      <dgm:t>
        <a:bodyPr/>
        <a:lstStyle/>
        <a:p>
          <a:endParaRPr lang="ru-RU"/>
        </a:p>
      </dgm:t>
    </dgm:pt>
    <dgm:pt modelId="{8C1AC2F7-43AF-4E98-9BBD-F96749785CE1}" type="sibTrans" cxnId="{971162EA-B8FA-4C64-AA38-F1FEC6A2DE8C}">
      <dgm:prSet/>
      <dgm:spPr/>
      <dgm:t>
        <a:bodyPr/>
        <a:lstStyle/>
        <a:p>
          <a:endParaRPr lang="ru-RU"/>
        </a:p>
      </dgm:t>
    </dgm:pt>
    <dgm:pt modelId="{8277E9DF-7328-47A5-BC5A-78675DA4B281}">
      <dgm:prSet custT="1"/>
      <dgm:spPr/>
      <dgm:t>
        <a:bodyPr/>
        <a:lstStyle/>
        <a:p>
          <a:pPr rtl="0"/>
          <a:r>
            <a:rPr lang="ru-RU" sz="4000" b="0" i="1" baseline="0" dirty="0" smtClean="0"/>
            <a:t>Тебя будут считать человеком вежливым, если ты:</a:t>
          </a:r>
          <a:endParaRPr lang="ru-RU" sz="4000" b="0" i="0" baseline="0" dirty="0"/>
        </a:p>
      </dgm:t>
    </dgm:pt>
    <dgm:pt modelId="{9456B33D-E32F-406D-9B91-9204EA603F5B}" type="parTrans" cxnId="{2E189B1E-F0F4-4ED8-AA7F-EB6F066E6989}">
      <dgm:prSet/>
      <dgm:spPr/>
      <dgm:t>
        <a:bodyPr/>
        <a:lstStyle/>
        <a:p>
          <a:endParaRPr lang="ru-RU"/>
        </a:p>
      </dgm:t>
    </dgm:pt>
    <dgm:pt modelId="{93D7359D-7DE2-45DB-AB51-9EBB5CBB098D}" type="sibTrans" cxnId="{2E189B1E-F0F4-4ED8-AA7F-EB6F066E6989}">
      <dgm:prSet/>
      <dgm:spPr/>
      <dgm:t>
        <a:bodyPr/>
        <a:lstStyle/>
        <a:p>
          <a:endParaRPr lang="ru-RU"/>
        </a:p>
      </dgm:t>
    </dgm:pt>
    <dgm:pt modelId="{8A6C9C62-F512-48E4-8102-5D444EBCF34C}" type="pres">
      <dgm:prSet presAssocID="{49DD7B71-D069-4E25-B9D5-E629CC1118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A64C8-B221-44E2-A5A4-6CD33BAB35C4}" type="pres">
      <dgm:prSet presAssocID="{8E660ACB-B8FF-4339-81DF-0C1F14399F77}" presName="centerShape" presStyleLbl="node0" presStyleIdx="0" presStyleCnt="1" custScaleX="276817"/>
      <dgm:spPr/>
      <dgm:t>
        <a:bodyPr/>
        <a:lstStyle/>
        <a:p>
          <a:endParaRPr lang="ru-RU"/>
        </a:p>
      </dgm:t>
    </dgm:pt>
    <dgm:pt modelId="{28F05FB7-F465-41CE-9BB3-E1A4363FF0B1}" type="pres">
      <dgm:prSet presAssocID="{9456B33D-E32F-406D-9B91-9204EA603F5B}" presName="parTrans" presStyleLbl="bgSibTrans2D1" presStyleIdx="0" presStyleCnt="1"/>
      <dgm:spPr/>
      <dgm:t>
        <a:bodyPr/>
        <a:lstStyle/>
        <a:p>
          <a:endParaRPr lang="ru-RU"/>
        </a:p>
      </dgm:t>
    </dgm:pt>
    <dgm:pt modelId="{330BC939-9BED-429A-81A6-5FA88172F88F}" type="pres">
      <dgm:prSet presAssocID="{8277E9DF-7328-47A5-BC5A-78675DA4B281}" presName="node" presStyleLbl="node1" presStyleIdx="0" presStyleCnt="1" custScaleX="291386" custRadScaleRad="10016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5C2C20-E0AE-42CE-9B66-7DD8630F8F92}" type="presOf" srcId="{49DD7B71-D069-4E25-B9D5-E629CC11180A}" destId="{8A6C9C62-F512-48E4-8102-5D444EBCF34C}" srcOrd="0" destOrd="0" presId="urn:microsoft.com/office/officeart/2005/8/layout/radial4"/>
    <dgm:cxn modelId="{D3AC174C-3BD8-4006-957D-2803D9F09D96}" type="presOf" srcId="{8E660ACB-B8FF-4339-81DF-0C1F14399F77}" destId="{B96A64C8-B221-44E2-A5A4-6CD33BAB35C4}" srcOrd="0" destOrd="0" presId="urn:microsoft.com/office/officeart/2005/8/layout/radial4"/>
    <dgm:cxn modelId="{047711CF-532E-4109-BB25-6F4F94F4E3F9}" type="presOf" srcId="{8277E9DF-7328-47A5-BC5A-78675DA4B281}" destId="{330BC939-9BED-429A-81A6-5FA88172F88F}" srcOrd="0" destOrd="0" presId="urn:microsoft.com/office/officeart/2005/8/layout/radial4"/>
    <dgm:cxn modelId="{0A8B5EA7-ADE5-4C7F-9BC6-598E081017A1}" type="presOf" srcId="{9456B33D-E32F-406D-9B91-9204EA603F5B}" destId="{28F05FB7-F465-41CE-9BB3-E1A4363FF0B1}" srcOrd="0" destOrd="0" presId="urn:microsoft.com/office/officeart/2005/8/layout/radial4"/>
    <dgm:cxn modelId="{971162EA-B8FA-4C64-AA38-F1FEC6A2DE8C}" srcId="{49DD7B71-D069-4E25-B9D5-E629CC11180A}" destId="{8E660ACB-B8FF-4339-81DF-0C1F14399F77}" srcOrd="0" destOrd="0" parTransId="{1CC2F358-3F0B-459A-AE1E-26E377E95508}" sibTransId="{8C1AC2F7-43AF-4E98-9BBD-F96749785CE1}"/>
    <dgm:cxn modelId="{2E189B1E-F0F4-4ED8-AA7F-EB6F066E6989}" srcId="{8E660ACB-B8FF-4339-81DF-0C1F14399F77}" destId="{8277E9DF-7328-47A5-BC5A-78675DA4B281}" srcOrd="0" destOrd="0" parTransId="{9456B33D-E32F-406D-9B91-9204EA603F5B}" sibTransId="{93D7359D-7DE2-45DB-AB51-9EBB5CBB098D}"/>
    <dgm:cxn modelId="{03E00F9D-0847-447E-A697-008FDC6A073C}" type="presParOf" srcId="{8A6C9C62-F512-48E4-8102-5D444EBCF34C}" destId="{B96A64C8-B221-44E2-A5A4-6CD33BAB35C4}" srcOrd="0" destOrd="0" presId="urn:microsoft.com/office/officeart/2005/8/layout/radial4"/>
    <dgm:cxn modelId="{418F5A23-515C-4AB1-93D9-FC9FEAC10F85}" type="presParOf" srcId="{8A6C9C62-F512-48E4-8102-5D444EBCF34C}" destId="{28F05FB7-F465-41CE-9BB3-E1A4363FF0B1}" srcOrd="1" destOrd="0" presId="urn:microsoft.com/office/officeart/2005/8/layout/radial4"/>
    <dgm:cxn modelId="{64A631F6-8560-479A-B467-CB202D9D5552}" type="presParOf" srcId="{8A6C9C62-F512-48E4-8102-5D444EBCF34C}" destId="{330BC939-9BED-429A-81A6-5FA88172F88F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D7B71-D069-4E25-B9D5-E629CC11180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E0296D-9CF5-46C6-87D7-1900B3F8154D}">
      <dgm:prSet custT="1"/>
      <dgm:spPr/>
      <dgm:t>
        <a:bodyPr/>
        <a:lstStyle/>
        <a:p>
          <a:pPr rtl="0"/>
          <a:r>
            <a:rPr lang="ru-RU" sz="2400" b="0" i="0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 перебивать</a:t>
          </a:r>
          <a:r>
            <a:rPr lang="ru-RU" sz="2400" b="0" i="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0" i="0" baseline="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34A9F90-0B1A-4960-BC53-9199904EFEB7}" type="parTrans" cxnId="{2A396876-AC96-4A22-A878-59C77359B58E}">
      <dgm:prSet/>
      <dgm:spPr/>
      <dgm:t>
        <a:bodyPr/>
        <a:lstStyle/>
        <a:p>
          <a:endParaRPr lang="ru-RU"/>
        </a:p>
      </dgm:t>
    </dgm:pt>
    <dgm:pt modelId="{D5C1F979-E645-4EFC-905E-AC23459F4E1E}" type="sibTrans" cxnId="{2A396876-AC96-4A22-A878-59C77359B58E}">
      <dgm:prSet/>
      <dgm:spPr/>
      <dgm:t>
        <a:bodyPr/>
        <a:lstStyle/>
        <a:p>
          <a:endParaRPr lang="ru-RU"/>
        </a:p>
      </dgm:t>
    </dgm:pt>
    <dgm:pt modelId="{B1E9250C-A468-40CE-905D-73B7197EDB88}">
      <dgm:prSet custT="1"/>
      <dgm:spPr/>
      <dgm:t>
        <a:bodyPr/>
        <a:lstStyle/>
        <a:p>
          <a:pPr rtl="0"/>
          <a:r>
            <a:rPr lang="ru-RU" sz="2400" b="0" i="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 шуметь;</a:t>
          </a:r>
          <a:endParaRPr lang="ru-RU" sz="2400" b="0" i="0" baseline="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ACB551-FC61-4B1D-9D10-147D5653A9E3}" type="parTrans" cxnId="{3B1797B7-218B-476D-A8FD-157C15A445B1}">
      <dgm:prSet/>
      <dgm:spPr/>
      <dgm:t>
        <a:bodyPr/>
        <a:lstStyle/>
        <a:p>
          <a:endParaRPr lang="ru-RU"/>
        </a:p>
      </dgm:t>
    </dgm:pt>
    <dgm:pt modelId="{84B31584-9357-4037-B76D-D5E7687A2ADE}" type="sibTrans" cxnId="{3B1797B7-218B-476D-A8FD-157C15A445B1}">
      <dgm:prSet/>
      <dgm:spPr/>
      <dgm:t>
        <a:bodyPr/>
        <a:lstStyle/>
        <a:p>
          <a:endParaRPr lang="ru-RU"/>
        </a:p>
      </dgm:t>
    </dgm:pt>
    <dgm:pt modelId="{253D9B18-BB82-4C86-8498-BD825A25380F}">
      <dgm:prSet custT="1"/>
      <dgm:spPr/>
      <dgm:t>
        <a:bodyPr/>
        <a:lstStyle/>
        <a:p>
          <a:pPr rtl="0"/>
          <a:r>
            <a:rPr lang="ru-RU" sz="2400" b="0" i="0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 шмыгать носом;</a:t>
          </a:r>
          <a:endParaRPr lang="ru-RU" sz="2400" b="0" i="0" baseline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D91E86-4170-4F30-9728-13373374243C}" type="parTrans" cxnId="{CF88DC7A-A124-42C7-86C9-D4C6D4854AD4}">
      <dgm:prSet/>
      <dgm:spPr/>
      <dgm:t>
        <a:bodyPr/>
        <a:lstStyle/>
        <a:p>
          <a:endParaRPr lang="ru-RU"/>
        </a:p>
      </dgm:t>
    </dgm:pt>
    <dgm:pt modelId="{281E52A3-EE6C-4EE2-9165-2DD027A858AC}" type="sibTrans" cxnId="{CF88DC7A-A124-42C7-86C9-D4C6D4854AD4}">
      <dgm:prSet/>
      <dgm:spPr/>
      <dgm:t>
        <a:bodyPr/>
        <a:lstStyle/>
        <a:p>
          <a:endParaRPr lang="ru-RU"/>
        </a:p>
      </dgm:t>
    </dgm:pt>
    <dgm:pt modelId="{9B6F29F1-62A1-40C1-9601-4137FE5910CF}">
      <dgm:prSet custT="1"/>
      <dgm:spPr/>
      <dgm:t>
        <a:bodyPr/>
        <a:lstStyle/>
        <a:p>
          <a:pPr rtl="0"/>
          <a:r>
            <a:rPr lang="ru-RU" sz="2400" b="0" i="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 зевать вслух;</a:t>
          </a:r>
          <a:endParaRPr lang="ru-RU" sz="2400" b="0" i="0" baseline="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3779A6-A8CC-4E57-9C81-5DB2559F48E3}" type="parTrans" cxnId="{61A00F05-686D-43D6-BFD9-652E37633DF8}">
      <dgm:prSet/>
      <dgm:spPr/>
      <dgm:t>
        <a:bodyPr/>
        <a:lstStyle/>
        <a:p>
          <a:endParaRPr lang="ru-RU"/>
        </a:p>
      </dgm:t>
    </dgm:pt>
    <dgm:pt modelId="{D87794F3-E6E4-4232-B097-B33360FA40B9}" type="sibTrans" cxnId="{61A00F05-686D-43D6-BFD9-652E37633DF8}">
      <dgm:prSet/>
      <dgm:spPr/>
      <dgm:t>
        <a:bodyPr/>
        <a:lstStyle/>
        <a:p>
          <a:endParaRPr lang="ru-RU"/>
        </a:p>
      </dgm:t>
    </dgm:pt>
    <dgm:pt modelId="{68007F96-1E19-453C-80F6-67AE45DA40B4}">
      <dgm:prSet custT="1"/>
      <dgm:spPr/>
      <dgm:t>
        <a:bodyPr/>
        <a:lstStyle/>
        <a:p>
          <a:pPr rtl="0"/>
          <a:r>
            <a:rPr lang="ru-RU" sz="2400" b="0" i="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 вытирать ботинки </a:t>
          </a:r>
        </a:p>
        <a:p>
          <a:pPr rtl="0"/>
          <a:r>
            <a:rPr lang="ru-RU" sz="2400" b="0" i="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 штанину брюк;</a:t>
          </a:r>
          <a:endParaRPr lang="ru-RU" sz="2400" b="0" i="0" baseline="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B7884ED-4525-4BCD-A884-29F69E711D45}" type="parTrans" cxnId="{9C1663FF-476B-4994-A5BD-AF86937CDAC4}">
      <dgm:prSet/>
      <dgm:spPr/>
      <dgm:t>
        <a:bodyPr/>
        <a:lstStyle/>
        <a:p>
          <a:endParaRPr lang="ru-RU"/>
        </a:p>
      </dgm:t>
    </dgm:pt>
    <dgm:pt modelId="{205D6F50-3B57-4456-BCF2-7E7DA2C3A01D}" type="sibTrans" cxnId="{9C1663FF-476B-4994-A5BD-AF86937CDAC4}">
      <dgm:prSet/>
      <dgm:spPr/>
      <dgm:t>
        <a:bodyPr/>
        <a:lstStyle/>
        <a:p>
          <a:endParaRPr lang="ru-RU"/>
        </a:p>
      </dgm:t>
    </dgm:pt>
    <dgm:pt modelId="{17EB54F8-7F5E-44D2-902B-F8E1B87BB3A7}">
      <dgm:prSet custT="1"/>
      <dgm:spPr/>
      <dgm:t>
        <a:bodyPr/>
        <a:lstStyle/>
        <a:p>
          <a:pPr rtl="0"/>
          <a:r>
            <a:rPr lang="ru-RU" sz="2400" b="0" i="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Признавать все то, что отличает цивилизованного человека от дикаря.</a:t>
          </a:r>
          <a:endParaRPr lang="ru-RU" sz="2400" b="0" i="0" baseline="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B9F6647-C84D-4749-B094-74DD3373BAA1}" type="parTrans" cxnId="{1813ABF5-1C1A-45EE-BF13-8190579B0CFC}">
      <dgm:prSet/>
      <dgm:spPr/>
      <dgm:t>
        <a:bodyPr/>
        <a:lstStyle/>
        <a:p>
          <a:endParaRPr lang="ru-RU"/>
        </a:p>
      </dgm:t>
    </dgm:pt>
    <dgm:pt modelId="{A631E6FD-2811-46CF-ACC7-370ADF1184E9}" type="sibTrans" cxnId="{1813ABF5-1C1A-45EE-BF13-8190579B0CFC}">
      <dgm:prSet/>
      <dgm:spPr/>
      <dgm:t>
        <a:bodyPr/>
        <a:lstStyle/>
        <a:p>
          <a:endParaRPr lang="ru-RU"/>
        </a:p>
      </dgm:t>
    </dgm:pt>
    <dgm:pt modelId="{C6131FA1-E72B-445B-8BF8-0D565C112F2F}">
      <dgm:prSet custT="1"/>
      <dgm:spPr/>
      <dgm:t>
        <a:bodyPr/>
        <a:lstStyle/>
        <a:p>
          <a:pPr rtl="0"/>
          <a:r>
            <a:rPr lang="ru-RU" sz="3600" b="0" i="0" baseline="0" dirty="0" smtClean="0">
              <a:latin typeface="Times New Roman" pitchFamily="18" charset="0"/>
              <a:cs typeface="Times New Roman" pitchFamily="18" charset="0"/>
            </a:rPr>
            <a:t>Научишься</a:t>
          </a:r>
          <a:r>
            <a:rPr lang="ru-RU" sz="2000" b="0" i="0" baseline="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0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F38F8CEA-3F0E-4852-BEBD-5B0D32F0E897}" type="sibTrans" cxnId="{ADB17442-1A5A-4B21-817B-85AEFD3E4EC4}">
      <dgm:prSet/>
      <dgm:spPr/>
      <dgm:t>
        <a:bodyPr/>
        <a:lstStyle/>
        <a:p>
          <a:endParaRPr lang="ru-RU"/>
        </a:p>
      </dgm:t>
    </dgm:pt>
    <dgm:pt modelId="{AE5BD577-550A-4030-BB73-41653405715C}" type="parTrans" cxnId="{ADB17442-1A5A-4B21-817B-85AEFD3E4EC4}">
      <dgm:prSet/>
      <dgm:spPr/>
      <dgm:t>
        <a:bodyPr/>
        <a:lstStyle/>
        <a:p>
          <a:endParaRPr lang="ru-RU"/>
        </a:p>
      </dgm:t>
    </dgm:pt>
    <dgm:pt modelId="{ED4C7C62-EDFC-4C6B-9E59-B374498EC8F5}" type="pres">
      <dgm:prSet presAssocID="{49DD7B71-D069-4E25-B9D5-E629CC1118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C00EF-9A93-4F7C-BFC4-1E4B6E0E90D7}" type="pres">
      <dgm:prSet presAssocID="{C6131FA1-E72B-445B-8BF8-0D565C112F2F}" presName="centerShape" presStyleLbl="node0" presStyleIdx="0" presStyleCnt="1" custScaleX="134098" custScaleY="83383" custLinFactNeighborX="4684" custLinFactNeighborY="-27396"/>
      <dgm:spPr/>
      <dgm:t>
        <a:bodyPr/>
        <a:lstStyle/>
        <a:p>
          <a:endParaRPr lang="ru-RU"/>
        </a:p>
      </dgm:t>
    </dgm:pt>
    <dgm:pt modelId="{16D8B174-D1B6-489F-8273-B4FCD0B93570}" type="pres">
      <dgm:prSet presAssocID="{934A9F90-0B1A-4960-BC53-9199904EFEB7}" presName="parTrans" presStyleLbl="bgSibTrans2D1" presStyleIdx="0" presStyleCnt="6" custScaleY="68332" custLinFactNeighborX="14572" custLinFactNeighborY="1740"/>
      <dgm:spPr/>
      <dgm:t>
        <a:bodyPr/>
        <a:lstStyle/>
        <a:p>
          <a:endParaRPr lang="ru-RU"/>
        </a:p>
      </dgm:t>
    </dgm:pt>
    <dgm:pt modelId="{D87DF479-3D21-471C-9E87-B15D21CED782}" type="pres">
      <dgm:prSet presAssocID="{B4E0296D-9CF5-46C6-87D7-1900B3F8154D}" presName="node" presStyleLbl="node1" presStyleIdx="0" presStyleCnt="6" custScaleX="128052" custScaleY="152077" custRadScaleRad="95926" custRadScaleInc="109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80AC6-1722-4E00-A682-1B2B8BE85079}" type="pres">
      <dgm:prSet presAssocID="{BDACB551-FC61-4B1D-9D10-147D5653A9E3}" presName="parTrans" presStyleLbl="bgSibTrans2D1" presStyleIdx="1" presStyleCnt="6" custScaleY="62324" custLinFactNeighborX="8313" custLinFactNeighborY="20913"/>
      <dgm:spPr/>
      <dgm:t>
        <a:bodyPr/>
        <a:lstStyle/>
        <a:p>
          <a:endParaRPr lang="ru-RU"/>
        </a:p>
      </dgm:t>
    </dgm:pt>
    <dgm:pt modelId="{2E14D5CE-B6B1-49A1-8158-E48432E20BBD}" type="pres">
      <dgm:prSet presAssocID="{B1E9250C-A468-40CE-905D-73B7197EDB88}" presName="node" presStyleLbl="node1" presStyleIdx="1" presStyleCnt="6" custScaleX="176950" custScaleY="160381" custRadScaleRad="135238" custRadScaleInc="66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4B5C0-0D67-4FFD-A5B0-B535EE96347A}" type="pres">
      <dgm:prSet presAssocID="{8BD91E86-4170-4F30-9728-13373374243C}" presName="parTrans" presStyleLbl="bgSibTrans2D1" presStyleIdx="2" presStyleCnt="6" custScaleY="64752" custLinFactNeighborX="7265" custLinFactNeighborY="-13040"/>
      <dgm:spPr/>
      <dgm:t>
        <a:bodyPr/>
        <a:lstStyle/>
        <a:p>
          <a:endParaRPr lang="ru-RU"/>
        </a:p>
      </dgm:t>
    </dgm:pt>
    <dgm:pt modelId="{E0E78FBC-05C0-4A83-9849-1B12FEA40734}" type="pres">
      <dgm:prSet presAssocID="{253D9B18-BB82-4C86-8498-BD825A25380F}" presName="node" presStyleLbl="node1" presStyleIdx="2" presStyleCnt="6" custScaleX="170996" custScaleY="171323" custRadScaleRad="81417" custRadScaleInc="-294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73A78-E72D-4E1D-BD5E-539944C694A5}" type="pres">
      <dgm:prSet presAssocID="{A33779A6-A8CC-4E57-9C81-5DB2559F48E3}" presName="parTrans" presStyleLbl="bgSibTrans2D1" presStyleIdx="3" presStyleCnt="6" custScaleY="49187" custLinFactNeighborX="-10714" custLinFactNeighborY="-1869"/>
      <dgm:spPr/>
      <dgm:t>
        <a:bodyPr/>
        <a:lstStyle/>
        <a:p>
          <a:endParaRPr lang="ru-RU"/>
        </a:p>
      </dgm:t>
    </dgm:pt>
    <dgm:pt modelId="{DA97E53B-2A25-4572-83F0-2193BE991A5C}" type="pres">
      <dgm:prSet presAssocID="{9B6F29F1-62A1-40C1-9601-4137FE5910CF}" presName="node" presStyleLbl="node1" presStyleIdx="3" presStyleCnt="6" custScaleX="135492" custScaleY="145055" custRadScaleRad="110193" custRadScaleInc="150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0D652-D76F-41FF-BC17-2452EBC2FCDF}" type="pres">
      <dgm:prSet presAssocID="{EB7884ED-4525-4BCD-A884-29F69E711D45}" presName="parTrans" presStyleLbl="bgSibTrans2D1" presStyleIdx="4" presStyleCnt="6" custScaleY="64411" custLinFactNeighborX="-12831" custLinFactNeighborY="-18479"/>
      <dgm:spPr/>
      <dgm:t>
        <a:bodyPr/>
        <a:lstStyle/>
        <a:p>
          <a:endParaRPr lang="ru-RU"/>
        </a:p>
      </dgm:t>
    </dgm:pt>
    <dgm:pt modelId="{9D1F1C0D-9773-4AB5-978C-5EBC6A7F4C81}" type="pres">
      <dgm:prSet presAssocID="{68007F96-1E19-453C-80F6-67AE45DA40B4}" presName="node" presStyleLbl="node1" presStyleIdx="4" presStyleCnt="6" custScaleX="295151" custScaleY="133636" custRadScaleRad="48509" custRadScaleInc="19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DC0FC-FE41-40BE-9FE4-F1C85E0367DC}" type="pres">
      <dgm:prSet presAssocID="{AB9F6647-C84D-4749-B094-74DD3373BAA1}" presName="parTrans" presStyleLbl="bgSibTrans2D1" presStyleIdx="5" presStyleCnt="6" custScaleY="58641" custLinFactNeighborX="10386" custLinFactNeighborY="73681"/>
      <dgm:spPr/>
      <dgm:t>
        <a:bodyPr/>
        <a:lstStyle/>
        <a:p>
          <a:endParaRPr lang="ru-RU"/>
        </a:p>
      </dgm:t>
    </dgm:pt>
    <dgm:pt modelId="{0FC5A947-7D23-41FA-B5D2-E734867A6016}" type="pres">
      <dgm:prSet presAssocID="{17EB54F8-7F5E-44D2-902B-F8E1B87BB3A7}" presName="node" presStyleLbl="node1" presStyleIdx="5" presStyleCnt="6" custScaleX="200369" custScaleY="147659" custRadScaleRad="125681" custRadScaleInc="-213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7C0AD-EC5F-4061-A2AA-8A2112FCB8C1}" type="presOf" srcId="{17EB54F8-7F5E-44D2-902B-F8E1B87BB3A7}" destId="{0FC5A947-7D23-41FA-B5D2-E734867A6016}" srcOrd="0" destOrd="0" presId="urn:microsoft.com/office/officeart/2005/8/layout/radial4"/>
    <dgm:cxn modelId="{E833FEFE-1FBF-46B2-B7F1-C5DF3D22C511}" type="presOf" srcId="{C6131FA1-E72B-445B-8BF8-0D565C112F2F}" destId="{E1EC00EF-9A93-4F7C-BFC4-1E4B6E0E90D7}" srcOrd="0" destOrd="0" presId="urn:microsoft.com/office/officeart/2005/8/layout/radial4"/>
    <dgm:cxn modelId="{A802B114-2D7A-4B3F-A419-EC77EE41BF62}" type="presOf" srcId="{68007F96-1E19-453C-80F6-67AE45DA40B4}" destId="{9D1F1C0D-9773-4AB5-978C-5EBC6A7F4C81}" srcOrd="0" destOrd="0" presId="urn:microsoft.com/office/officeart/2005/8/layout/radial4"/>
    <dgm:cxn modelId="{CF88DC7A-A124-42C7-86C9-D4C6D4854AD4}" srcId="{C6131FA1-E72B-445B-8BF8-0D565C112F2F}" destId="{253D9B18-BB82-4C86-8498-BD825A25380F}" srcOrd="2" destOrd="0" parTransId="{8BD91E86-4170-4F30-9728-13373374243C}" sibTransId="{281E52A3-EE6C-4EE2-9165-2DD027A858AC}"/>
    <dgm:cxn modelId="{CD86BC12-17AF-4660-BBE7-129EADF50464}" type="presOf" srcId="{BDACB551-FC61-4B1D-9D10-147D5653A9E3}" destId="{BD680AC6-1722-4E00-A682-1B2B8BE85079}" srcOrd="0" destOrd="0" presId="urn:microsoft.com/office/officeart/2005/8/layout/radial4"/>
    <dgm:cxn modelId="{ADB17442-1A5A-4B21-817B-85AEFD3E4EC4}" srcId="{49DD7B71-D069-4E25-B9D5-E629CC11180A}" destId="{C6131FA1-E72B-445B-8BF8-0D565C112F2F}" srcOrd="0" destOrd="0" parTransId="{AE5BD577-550A-4030-BB73-41653405715C}" sibTransId="{F38F8CEA-3F0E-4852-BEBD-5B0D32F0E897}"/>
    <dgm:cxn modelId="{AA1392F0-BB1F-448D-8C9E-BA6D538D6EEB}" type="presOf" srcId="{B1E9250C-A468-40CE-905D-73B7197EDB88}" destId="{2E14D5CE-B6B1-49A1-8158-E48432E20BBD}" srcOrd="0" destOrd="0" presId="urn:microsoft.com/office/officeart/2005/8/layout/radial4"/>
    <dgm:cxn modelId="{EE974F1E-FA06-43DB-9F00-7AEFCE391093}" type="presOf" srcId="{B4E0296D-9CF5-46C6-87D7-1900B3F8154D}" destId="{D87DF479-3D21-471C-9E87-B15D21CED782}" srcOrd="0" destOrd="0" presId="urn:microsoft.com/office/officeart/2005/8/layout/radial4"/>
    <dgm:cxn modelId="{AD7799D2-6E25-4F2E-A85E-C0AF419CBE2C}" type="presOf" srcId="{EB7884ED-4525-4BCD-A884-29F69E711D45}" destId="{FB90D652-D76F-41FF-BC17-2452EBC2FCDF}" srcOrd="0" destOrd="0" presId="urn:microsoft.com/office/officeart/2005/8/layout/radial4"/>
    <dgm:cxn modelId="{CB13E07D-3FAF-46FC-A3F0-C6F64537424D}" type="presOf" srcId="{A33779A6-A8CC-4E57-9C81-5DB2559F48E3}" destId="{D4673A78-E72D-4E1D-BD5E-539944C694A5}" srcOrd="0" destOrd="0" presId="urn:microsoft.com/office/officeart/2005/8/layout/radial4"/>
    <dgm:cxn modelId="{CA9C385E-A447-456B-B83E-4A4069EBB523}" type="presOf" srcId="{49DD7B71-D069-4E25-B9D5-E629CC11180A}" destId="{ED4C7C62-EDFC-4C6B-9E59-B374498EC8F5}" srcOrd="0" destOrd="0" presId="urn:microsoft.com/office/officeart/2005/8/layout/radial4"/>
    <dgm:cxn modelId="{9E5C1C8E-FF4F-417D-83FA-912B4068D0F7}" type="presOf" srcId="{253D9B18-BB82-4C86-8498-BD825A25380F}" destId="{E0E78FBC-05C0-4A83-9849-1B12FEA40734}" srcOrd="0" destOrd="0" presId="urn:microsoft.com/office/officeart/2005/8/layout/radial4"/>
    <dgm:cxn modelId="{1813ABF5-1C1A-45EE-BF13-8190579B0CFC}" srcId="{C6131FA1-E72B-445B-8BF8-0D565C112F2F}" destId="{17EB54F8-7F5E-44D2-902B-F8E1B87BB3A7}" srcOrd="5" destOrd="0" parTransId="{AB9F6647-C84D-4749-B094-74DD3373BAA1}" sibTransId="{A631E6FD-2811-46CF-ACC7-370ADF1184E9}"/>
    <dgm:cxn modelId="{3B1797B7-218B-476D-A8FD-157C15A445B1}" srcId="{C6131FA1-E72B-445B-8BF8-0D565C112F2F}" destId="{B1E9250C-A468-40CE-905D-73B7197EDB88}" srcOrd="1" destOrd="0" parTransId="{BDACB551-FC61-4B1D-9D10-147D5653A9E3}" sibTransId="{84B31584-9357-4037-B76D-D5E7687A2ADE}"/>
    <dgm:cxn modelId="{DC3470E3-FBCB-41DF-980C-64E16257322A}" type="presOf" srcId="{934A9F90-0B1A-4960-BC53-9199904EFEB7}" destId="{16D8B174-D1B6-489F-8273-B4FCD0B93570}" srcOrd="0" destOrd="0" presId="urn:microsoft.com/office/officeart/2005/8/layout/radial4"/>
    <dgm:cxn modelId="{71BABDEB-ABB9-4244-AEF0-0DD736FD9C73}" type="presOf" srcId="{8BD91E86-4170-4F30-9728-13373374243C}" destId="{60A4B5C0-0D67-4FFD-A5B0-B535EE96347A}" srcOrd="0" destOrd="0" presId="urn:microsoft.com/office/officeart/2005/8/layout/radial4"/>
    <dgm:cxn modelId="{2A396876-AC96-4A22-A878-59C77359B58E}" srcId="{C6131FA1-E72B-445B-8BF8-0D565C112F2F}" destId="{B4E0296D-9CF5-46C6-87D7-1900B3F8154D}" srcOrd="0" destOrd="0" parTransId="{934A9F90-0B1A-4960-BC53-9199904EFEB7}" sibTransId="{D5C1F979-E645-4EFC-905E-AC23459F4E1E}"/>
    <dgm:cxn modelId="{B39E2FF9-DE58-444F-84E1-9E6CE7BA0290}" type="presOf" srcId="{9B6F29F1-62A1-40C1-9601-4137FE5910CF}" destId="{DA97E53B-2A25-4572-83F0-2193BE991A5C}" srcOrd="0" destOrd="0" presId="urn:microsoft.com/office/officeart/2005/8/layout/radial4"/>
    <dgm:cxn modelId="{61A00F05-686D-43D6-BFD9-652E37633DF8}" srcId="{C6131FA1-E72B-445B-8BF8-0D565C112F2F}" destId="{9B6F29F1-62A1-40C1-9601-4137FE5910CF}" srcOrd="3" destOrd="0" parTransId="{A33779A6-A8CC-4E57-9C81-5DB2559F48E3}" sibTransId="{D87794F3-E6E4-4232-B097-B33360FA40B9}"/>
    <dgm:cxn modelId="{9C1663FF-476B-4994-A5BD-AF86937CDAC4}" srcId="{C6131FA1-E72B-445B-8BF8-0D565C112F2F}" destId="{68007F96-1E19-453C-80F6-67AE45DA40B4}" srcOrd="4" destOrd="0" parTransId="{EB7884ED-4525-4BCD-A884-29F69E711D45}" sibTransId="{205D6F50-3B57-4456-BCF2-7E7DA2C3A01D}"/>
    <dgm:cxn modelId="{3C6E64C7-882B-4EB5-9895-E0C0EE6BDB6E}" type="presOf" srcId="{AB9F6647-C84D-4749-B094-74DD3373BAA1}" destId="{DCFDC0FC-FE41-40BE-9FE4-F1C85E0367DC}" srcOrd="0" destOrd="0" presId="urn:microsoft.com/office/officeart/2005/8/layout/radial4"/>
    <dgm:cxn modelId="{CCB4DFC6-BD03-4874-A9CA-1895F0DBF9E7}" type="presParOf" srcId="{ED4C7C62-EDFC-4C6B-9E59-B374498EC8F5}" destId="{E1EC00EF-9A93-4F7C-BFC4-1E4B6E0E90D7}" srcOrd="0" destOrd="0" presId="urn:microsoft.com/office/officeart/2005/8/layout/radial4"/>
    <dgm:cxn modelId="{653E3CD9-BE05-465F-9EAA-2264F960A33A}" type="presParOf" srcId="{ED4C7C62-EDFC-4C6B-9E59-B374498EC8F5}" destId="{16D8B174-D1B6-489F-8273-B4FCD0B93570}" srcOrd="1" destOrd="0" presId="urn:microsoft.com/office/officeart/2005/8/layout/radial4"/>
    <dgm:cxn modelId="{E62FE860-8B0E-4CCC-971B-1304F4663C80}" type="presParOf" srcId="{ED4C7C62-EDFC-4C6B-9E59-B374498EC8F5}" destId="{D87DF479-3D21-471C-9E87-B15D21CED782}" srcOrd="2" destOrd="0" presId="urn:microsoft.com/office/officeart/2005/8/layout/radial4"/>
    <dgm:cxn modelId="{64DBB0E3-B618-4DFD-8590-4263C8110165}" type="presParOf" srcId="{ED4C7C62-EDFC-4C6B-9E59-B374498EC8F5}" destId="{BD680AC6-1722-4E00-A682-1B2B8BE85079}" srcOrd="3" destOrd="0" presId="urn:microsoft.com/office/officeart/2005/8/layout/radial4"/>
    <dgm:cxn modelId="{2D62F558-4978-424D-B35F-03066171A64E}" type="presParOf" srcId="{ED4C7C62-EDFC-4C6B-9E59-B374498EC8F5}" destId="{2E14D5CE-B6B1-49A1-8158-E48432E20BBD}" srcOrd="4" destOrd="0" presId="urn:microsoft.com/office/officeart/2005/8/layout/radial4"/>
    <dgm:cxn modelId="{BD8B3B37-9604-4E29-B23C-28B1A8F06FA1}" type="presParOf" srcId="{ED4C7C62-EDFC-4C6B-9E59-B374498EC8F5}" destId="{60A4B5C0-0D67-4FFD-A5B0-B535EE96347A}" srcOrd="5" destOrd="0" presId="urn:microsoft.com/office/officeart/2005/8/layout/radial4"/>
    <dgm:cxn modelId="{30E20EA2-0D90-493A-9E72-B8BCA7FE2B4C}" type="presParOf" srcId="{ED4C7C62-EDFC-4C6B-9E59-B374498EC8F5}" destId="{E0E78FBC-05C0-4A83-9849-1B12FEA40734}" srcOrd="6" destOrd="0" presId="urn:microsoft.com/office/officeart/2005/8/layout/radial4"/>
    <dgm:cxn modelId="{9E9E81D6-79D5-4E91-8067-164B007D03ED}" type="presParOf" srcId="{ED4C7C62-EDFC-4C6B-9E59-B374498EC8F5}" destId="{D4673A78-E72D-4E1D-BD5E-539944C694A5}" srcOrd="7" destOrd="0" presId="urn:microsoft.com/office/officeart/2005/8/layout/radial4"/>
    <dgm:cxn modelId="{38F5BD09-E78F-447F-ADA4-21B7F72659E0}" type="presParOf" srcId="{ED4C7C62-EDFC-4C6B-9E59-B374498EC8F5}" destId="{DA97E53B-2A25-4572-83F0-2193BE991A5C}" srcOrd="8" destOrd="0" presId="urn:microsoft.com/office/officeart/2005/8/layout/radial4"/>
    <dgm:cxn modelId="{895C20D2-3A52-434A-8864-6213DEC3A4EF}" type="presParOf" srcId="{ED4C7C62-EDFC-4C6B-9E59-B374498EC8F5}" destId="{FB90D652-D76F-41FF-BC17-2452EBC2FCDF}" srcOrd="9" destOrd="0" presId="urn:microsoft.com/office/officeart/2005/8/layout/radial4"/>
    <dgm:cxn modelId="{8DA78B52-21F8-4B24-A03B-3712F226F806}" type="presParOf" srcId="{ED4C7C62-EDFC-4C6B-9E59-B374498EC8F5}" destId="{9D1F1C0D-9773-4AB5-978C-5EBC6A7F4C81}" srcOrd="10" destOrd="0" presId="urn:microsoft.com/office/officeart/2005/8/layout/radial4"/>
    <dgm:cxn modelId="{82932024-9F07-46E6-A316-19C7E7E95A74}" type="presParOf" srcId="{ED4C7C62-EDFC-4C6B-9E59-B374498EC8F5}" destId="{DCFDC0FC-FE41-40BE-9FE4-F1C85E0367DC}" srcOrd="11" destOrd="0" presId="urn:microsoft.com/office/officeart/2005/8/layout/radial4"/>
    <dgm:cxn modelId="{37818E72-A5CC-4342-8B28-0B2A6F79B404}" type="presParOf" srcId="{ED4C7C62-EDFC-4C6B-9E59-B374498EC8F5}" destId="{0FC5A947-7D23-41FA-B5D2-E734867A601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08F039-D2AB-4AA8-A05C-CDEBF6C5B4DD}">
      <dsp:nvSpPr>
        <dsp:cNvPr id="0" name=""/>
        <dsp:cNvSpPr/>
      </dsp:nvSpPr>
      <dsp:spPr>
        <a:xfrm>
          <a:off x="0" y="11319"/>
          <a:ext cx="2871997" cy="68466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Существуют </a:t>
          </a: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различные </a:t>
          </a:r>
          <a:r>
            <a:rPr lang="ru-RU" sz="6000" kern="1200" dirty="0" smtClean="0">
              <a:latin typeface="Times New Roman" pitchFamily="18" charset="0"/>
              <a:cs typeface="Times New Roman" pitchFamily="18" charset="0"/>
            </a:rPr>
            <a:t>виды </a:t>
          </a: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этикета:</a:t>
          </a:r>
          <a:endParaRPr lang="ru-RU" sz="32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11319"/>
        <a:ext cx="2871997" cy="6846680"/>
      </dsp:txXfrm>
    </dsp:sp>
    <dsp:sp modelId="{677E425E-BBF2-47AC-8DE7-0988FA16932B}">
      <dsp:nvSpPr>
        <dsp:cNvPr id="0" name=""/>
        <dsp:cNvSpPr/>
      </dsp:nvSpPr>
      <dsp:spPr>
        <a:xfrm rot="18156322">
          <a:off x="2071934" y="1959872"/>
          <a:ext cx="3469856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3469856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156322">
        <a:off x="3720116" y="1886406"/>
        <a:ext cx="173492" cy="173492"/>
      </dsp:txXfrm>
    </dsp:sp>
    <dsp:sp modelId="{B8DF3247-6E27-4114-94AC-8857DAF0D5C4}">
      <dsp:nvSpPr>
        <dsp:cNvPr id="0" name=""/>
        <dsp:cNvSpPr/>
      </dsp:nvSpPr>
      <dsp:spPr>
        <a:xfrm>
          <a:off x="4741727" y="5659"/>
          <a:ext cx="4394732" cy="10119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Служебный 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(деловой);</a:t>
          </a:r>
          <a:endParaRPr lang="ru-RU" sz="24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741727" y="5659"/>
        <a:ext cx="4394732" cy="1011972"/>
      </dsp:txXfrm>
    </dsp:sp>
    <dsp:sp modelId="{0527B630-D597-4167-A1F8-8C967CE2A984}">
      <dsp:nvSpPr>
        <dsp:cNvPr id="0" name=""/>
        <dsp:cNvSpPr/>
      </dsp:nvSpPr>
      <dsp:spPr>
        <a:xfrm rot="19004630">
          <a:off x="2523231" y="2541756"/>
          <a:ext cx="2567262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2567262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9004630">
        <a:off x="3742681" y="2490855"/>
        <a:ext cx="128363" cy="128363"/>
      </dsp:txXfrm>
    </dsp:sp>
    <dsp:sp modelId="{EBB5EDEC-EA6C-487F-8077-51DDD2884AC0}">
      <dsp:nvSpPr>
        <dsp:cNvPr id="0" name=""/>
        <dsp:cNvSpPr/>
      </dsp:nvSpPr>
      <dsp:spPr>
        <a:xfrm>
          <a:off x="4741727" y="1169427"/>
          <a:ext cx="4394732" cy="10119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Дипломатический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1727" y="1169427"/>
        <a:ext cx="4394732" cy="1011972"/>
      </dsp:txXfrm>
    </dsp:sp>
    <dsp:sp modelId="{CE08E48F-BBF8-4429-AA01-0B9DCB870352}">
      <dsp:nvSpPr>
        <dsp:cNvPr id="0" name=""/>
        <dsp:cNvSpPr/>
      </dsp:nvSpPr>
      <dsp:spPr>
        <a:xfrm rot="20540052">
          <a:off x="2825729" y="3123640"/>
          <a:ext cx="1962265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1962265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0540052">
        <a:off x="3757806" y="3087864"/>
        <a:ext cx="98113" cy="98113"/>
      </dsp:txXfrm>
    </dsp:sp>
    <dsp:sp modelId="{9EEF206B-4BC3-4A10-90C5-A0550E387361}">
      <dsp:nvSpPr>
        <dsp:cNvPr id="0" name=""/>
        <dsp:cNvSpPr/>
      </dsp:nvSpPr>
      <dsp:spPr>
        <a:xfrm>
          <a:off x="4741727" y="2333196"/>
          <a:ext cx="4394732" cy="10119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Военный 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1727" y="2333196"/>
        <a:ext cx="4394732" cy="1011972"/>
      </dsp:txXfrm>
    </dsp:sp>
    <dsp:sp modelId="{FB9C1AC7-5508-45DC-8E50-96E3521EE207}">
      <dsp:nvSpPr>
        <dsp:cNvPr id="0" name=""/>
        <dsp:cNvSpPr/>
      </dsp:nvSpPr>
      <dsp:spPr>
        <a:xfrm rot="1014375">
          <a:off x="2829769" y="3705524"/>
          <a:ext cx="1954186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1954186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14375">
        <a:off x="3758007" y="3669950"/>
        <a:ext cx="97709" cy="97709"/>
      </dsp:txXfrm>
    </dsp:sp>
    <dsp:sp modelId="{499E10CE-0A66-481B-92C7-28A157E1D626}">
      <dsp:nvSpPr>
        <dsp:cNvPr id="0" name=""/>
        <dsp:cNvSpPr/>
      </dsp:nvSpPr>
      <dsp:spPr>
        <a:xfrm>
          <a:off x="4741727" y="3496964"/>
          <a:ext cx="4394732" cy="10119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Педагогический 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1727" y="3496964"/>
        <a:ext cx="4394732" cy="1011972"/>
      </dsp:txXfrm>
    </dsp:sp>
    <dsp:sp modelId="{861BF16C-F585-4CC6-A3B8-9FDD07ED2A63}">
      <dsp:nvSpPr>
        <dsp:cNvPr id="0" name=""/>
        <dsp:cNvSpPr/>
      </dsp:nvSpPr>
      <dsp:spPr>
        <a:xfrm rot="2568662">
          <a:off x="2532508" y="4287408"/>
          <a:ext cx="2548709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2548709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568662">
        <a:off x="3743144" y="4236971"/>
        <a:ext cx="127435" cy="127435"/>
      </dsp:txXfrm>
    </dsp:sp>
    <dsp:sp modelId="{3CE6C8F8-C077-4534-8010-BB90C1C99061}">
      <dsp:nvSpPr>
        <dsp:cNvPr id="0" name=""/>
        <dsp:cNvSpPr/>
      </dsp:nvSpPr>
      <dsp:spPr>
        <a:xfrm>
          <a:off x="4741727" y="4660732"/>
          <a:ext cx="4394732" cy="10119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Врачебный 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1727" y="4660732"/>
        <a:ext cx="4394732" cy="1011972"/>
      </dsp:txXfrm>
    </dsp:sp>
    <dsp:sp modelId="{68A4C25C-3D3D-4F35-9F57-7E2E932F86B5}">
      <dsp:nvSpPr>
        <dsp:cNvPr id="0" name=""/>
        <dsp:cNvSpPr/>
      </dsp:nvSpPr>
      <dsp:spPr>
        <a:xfrm rot="3429068">
          <a:off x="2083370" y="4869292"/>
          <a:ext cx="3446984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3446984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3429068">
        <a:off x="3720688" y="4796398"/>
        <a:ext cx="172349" cy="172349"/>
      </dsp:txXfrm>
    </dsp:sp>
    <dsp:sp modelId="{F6F3CA07-C4B1-4F23-BDE1-2A4BDE0A1A1B}">
      <dsp:nvSpPr>
        <dsp:cNvPr id="0" name=""/>
        <dsp:cNvSpPr/>
      </dsp:nvSpPr>
      <dsp:spPr>
        <a:xfrm>
          <a:off x="4741727" y="5824500"/>
          <a:ext cx="4394732" cy="10119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Этикет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в общественных местах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1727" y="5824500"/>
        <a:ext cx="4394732" cy="10119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6A64C8-B221-44E2-A5A4-6CD33BAB35C4}">
      <dsp:nvSpPr>
        <dsp:cNvPr id="0" name=""/>
        <dsp:cNvSpPr/>
      </dsp:nvSpPr>
      <dsp:spPr>
        <a:xfrm>
          <a:off x="-6" y="3548164"/>
          <a:ext cx="9144012" cy="33032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0" kern="1200" baseline="0" dirty="0" smtClean="0"/>
            <a:t>Научишься сохранять свободу своих действий и решений, не обижая при этом других.</a:t>
          </a:r>
          <a:endParaRPr lang="ru-RU" sz="4000" b="0" i="0" kern="1200" baseline="0" dirty="0"/>
        </a:p>
      </dsp:txBody>
      <dsp:txXfrm>
        <a:off x="-6" y="3548164"/>
        <a:ext cx="9144012" cy="3303270"/>
      </dsp:txXfrm>
    </dsp:sp>
    <dsp:sp modelId="{28F05FB7-F465-41CE-9BB3-E1A4363FF0B1}">
      <dsp:nvSpPr>
        <dsp:cNvPr id="0" name=""/>
        <dsp:cNvSpPr/>
      </dsp:nvSpPr>
      <dsp:spPr>
        <a:xfrm rot="16200000">
          <a:off x="3488594" y="1867932"/>
          <a:ext cx="2166811" cy="9414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0BC939-9BED-429A-81A6-5FA88172F88F}">
      <dsp:nvSpPr>
        <dsp:cNvPr id="0" name=""/>
        <dsp:cNvSpPr/>
      </dsp:nvSpPr>
      <dsp:spPr>
        <a:xfrm>
          <a:off x="-1" y="0"/>
          <a:ext cx="9144003" cy="2510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1" kern="1200" baseline="0" dirty="0" smtClean="0"/>
            <a:t>Тебя будут считать человеком вежливым, если ты:</a:t>
          </a:r>
          <a:endParaRPr lang="ru-RU" sz="4000" b="0" i="0" kern="1200" baseline="0" dirty="0"/>
        </a:p>
      </dsp:txBody>
      <dsp:txXfrm>
        <a:off x="-1" y="0"/>
        <a:ext cx="9144003" cy="25104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C00EF-9A93-4F7C-BFC4-1E4B6E0E90D7}">
      <dsp:nvSpPr>
        <dsp:cNvPr id="0" name=""/>
        <dsp:cNvSpPr/>
      </dsp:nvSpPr>
      <dsp:spPr>
        <a:xfrm>
          <a:off x="2915785" y="2204888"/>
          <a:ext cx="3284853" cy="20425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baseline="0" dirty="0" smtClean="0">
              <a:latin typeface="Times New Roman" pitchFamily="18" charset="0"/>
              <a:cs typeface="Times New Roman" pitchFamily="18" charset="0"/>
            </a:rPr>
            <a:t>Научишься</a:t>
          </a:r>
          <a:r>
            <a:rPr lang="ru-RU" sz="2000" b="0" i="0" kern="1200" baseline="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0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915785" y="2204888"/>
        <a:ext cx="3284853" cy="2042543"/>
      </dsp:txXfrm>
    </dsp:sp>
    <dsp:sp modelId="{16D8B174-D1B6-489F-8273-B4FCD0B93570}">
      <dsp:nvSpPr>
        <dsp:cNvPr id="0" name=""/>
        <dsp:cNvSpPr/>
      </dsp:nvSpPr>
      <dsp:spPr>
        <a:xfrm rot="10694152">
          <a:off x="1451136" y="3077936"/>
          <a:ext cx="1607797" cy="47704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DF479-3D21-471C-9E87-B15D21CED782}">
      <dsp:nvSpPr>
        <dsp:cNvPr id="0" name=""/>
        <dsp:cNvSpPr/>
      </dsp:nvSpPr>
      <dsp:spPr>
        <a:xfrm>
          <a:off x="119366" y="2285986"/>
          <a:ext cx="2195725" cy="20861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 перебивать</a:t>
          </a:r>
          <a:r>
            <a:rPr lang="ru-RU" sz="2400" b="0" i="0" kern="120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0" i="0" kern="1200" baseline="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9366" y="2285986"/>
        <a:ext cx="2195725" cy="2086148"/>
      </dsp:txXfrm>
    </dsp:sp>
    <dsp:sp modelId="{BD680AC6-1722-4E00-A682-1B2B8BE85079}">
      <dsp:nvSpPr>
        <dsp:cNvPr id="0" name=""/>
        <dsp:cNvSpPr/>
      </dsp:nvSpPr>
      <dsp:spPr>
        <a:xfrm rot="12835777">
          <a:off x="1393052" y="1678714"/>
          <a:ext cx="2329859" cy="43510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4D5CE-B6B1-49A1-8158-E48432E20BBD}">
      <dsp:nvSpPr>
        <dsp:cNvPr id="0" name=""/>
        <dsp:cNvSpPr/>
      </dsp:nvSpPr>
      <dsp:spPr>
        <a:xfrm>
          <a:off x="-119362" y="2"/>
          <a:ext cx="3034186" cy="2200060"/>
        </a:xfrm>
        <a:prstGeom prst="roundRect">
          <a:avLst>
            <a:gd name="adj" fmla="val 1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 шуметь;</a:t>
          </a:r>
          <a:endParaRPr lang="ru-RU" sz="2400" b="0" i="0" kern="1200" baseline="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19362" y="2"/>
        <a:ext cx="3034186" cy="2200060"/>
      </dsp:txXfrm>
    </dsp:sp>
    <dsp:sp modelId="{60A4B5C0-0D67-4FFD-A5B0-B535EE96347A}">
      <dsp:nvSpPr>
        <dsp:cNvPr id="0" name=""/>
        <dsp:cNvSpPr/>
      </dsp:nvSpPr>
      <dsp:spPr>
        <a:xfrm rot="8491948">
          <a:off x="1376000" y="4585044"/>
          <a:ext cx="2510360" cy="45205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78FBC-05C0-4A83-9849-1B12FEA40734}">
      <dsp:nvSpPr>
        <dsp:cNvPr id="0" name=""/>
        <dsp:cNvSpPr/>
      </dsp:nvSpPr>
      <dsp:spPr>
        <a:xfrm>
          <a:off x="0" y="4507839"/>
          <a:ext cx="2932092" cy="2350160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 шмыгать носом;</a:t>
          </a:r>
          <a:endParaRPr lang="ru-RU" sz="2400" b="0" i="0" kern="1200" baseline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507839"/>
        <a:ext cx="2932092" cy="2350160"/>
      </dsp:txXfrm>
    </dsp:sp>
    <dsp:sp modelId="{D4673A78-E72D-4E1D-BD5E-539944C694A5}">
      <dsp:nvSpPr>
        <dsp:cNvPr id="0" name=""/>
        <dsp:cNvSpPr/>
      </dsp:nvSpPr>
      <dsp:spPr>
        <a:xfrm rot="197059">
          <a:off x="6114913" y="3185798"/>
          <a:ext cx="1580063" cy="34339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7E53B-2A25-4572-83F0-2193BE991A5C}">
      <dsp:nvSpPr>
        <dsp:cNvPr id="0" name=""/>
        <dsp:cNvSpPr/>
      </dsp:nvSpPr>
      <dsp:spPr>
        <a:xfrm>
          <a:off x="6701317" y="2420892"/>
          <a:ext cx="2323300" cy="1989823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 зевать вслух;</a:t>
          </a:r>
          <a:endParaRPr lang="ru-RU" sz="2400" b="0" i="0" kern="1200" baseline="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01317" y="2420892"/>
        <a:ext cx="2323300" cy="1989823"/>
      </dsp:txXfrm>
    </dsp:sp>
    <dsp:sp modelId="{FB90D652-D76F-41FF-BC17-2452EBC2FCDF}">
      <dsp:nvSpPr>
        <dsp:cNvPr id="0" name=""/>
        <dsp:cNvSpPr/>
      </dsp:nvSpPr>
      <dsp:spPr>
        <a:xfrm rot="3844270">
          <a:off x="4331930" y="4766512"/>
          <a:ext cx="1825902" cy="44967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F1C0D-9773-4AB5-978C-5EBC6A7F4C81}">
      <dsp:nvSpPr>
        <dsp:cNvPr id="0" name=""/>
        <dsp:cNvSpPr/>
      </dsp:nvSpPr>
      <dsp:spPr>
        <a:xfrm>
          <a:off x="3347857" y="5024819"/>
          <a:ext cx="5060996" cy="1833180"/>
        </a:xfrm>
        <a:prstGeom prst="roundRect">
          <a:avLst>
            <a:gd name="adj" fmla="val 1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 вытирать ботинки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 штанину брюк;</a:t>
          </a:r>
          <a:endParaRPr lang="ru-RU" sz="2400" b="0" i="0" kern="1200" baseline="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7857" y="5024819"/>
        <a:ext cx="5060996" cy="1833180"/>
      </dsp:txXfrm>
    </dsp:sp>
    <dsp:sp modelId="{DCFDC0FC-FE41-40BE-9FE4-F1C85E0367DC}">
      <dsp:nvSpPr>
        <dsp:cNvPr id="0" name=""/>
        <dsp:cNvSpPr/>
      </dsp:nvSpPr>
      <dsp:spPr>
        <a:xfrm rot="18470611">
          <a:off x="5192493" y="1958120"/>
          <a:ext cx="1493045" cy="409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5A947-7D23-41FA-B5D2-E734867A6016}">
      <dsp:nvSpPr>
        <dsp:cNvPr id="0" name=""/>
        <dsp:cNvSpPr/>
      </dsp:nvSpPr>
      <dsp:spPr>
        <a:xfrm>
          <a:off x="4524067" y="46132"/>
          <a:ext cx="3435755" cy="202554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Признавать все то, что отличает цивилизованного человека от дикаря.</a:t>
          </a:r>
          <a:endParaRPr lang="ru-RU" sz="2400" b="0" i="0" kern="1200" baseline="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4067" y="46132"/>
        <a:ext cx="3435755" cy="202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Азбука вежливости или Этикет на каждый день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этикетом</a:t>
            </a: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тесно связаны правила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вежливости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35782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«вежливость» 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происходит от старославянского «</a:t>
            </a:r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веже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т. е. «</a:t>
            </a:r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вежливым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следовательно, </a:t>
            </a:r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как себя </a:t>
            </a:r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вести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уважением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относится к </a:t>
            </a:r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окружающим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4324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Брей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ринг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ov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0"/>
            <a:ext cx="6286512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0372"/>
            <a:ext cx="9144000" cy="5667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игры: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new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14480" y="-357214"/>
            <a:ext cx="5486400" cy="33575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571876"/>
            <a:ext cx="9144000" cy="32861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идет до шести очков.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Очерёдность команд в игре определяется жеребьёвкой.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обсуждение дается 1 минута.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ответа предоставляется команде, первой поднявшей свои руки.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742950" lvl="0" indent="-7429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Вопрос №1: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  <a:t>Что такое вежливость?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(«Вежливость на дороге»)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eptember_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33" r="3333"/>
          <a:stretch>
            <a:fillRect/>
          </a:stretch>
        </p:blipFill>
        <p:spPr>
          <a:xfrm>
            <a:off x="1785918" y="1785926"/>
            <a:ext cx="5486400" cy="4114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3600" dirty="0" smtClean="0"/>
              <a:t>		Правильный ответ №1: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	Слово «вежливость» происходит от 	старославянского «веже», т. е. «знаток». </a:t>
            </a:r>
            <a:br>
              <a:rPr lang="ru-RU" sz="3600" b="0" dirty="0" smtClean="0"/>
            </a:br>
            <a:r>
              <a:rPr lang="ru-RU" sz="3600" b="0" dirty="0" smtClean="0"/>
              <a:t>	Быть вежливым, следовательно, знать, 	как себя вести, с уважением относится к 			окружающим.</a:t>
            </a:r>
            <a:br>
              <a:rPr lang="ru-RU" sz="3600" b="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2: </a:t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i="1" dirty="0" smtClean="0">
                <a:latin typeface="Times New Roman" pitchFamily="18" charset="0"/>
                <a:cs typeface="Times New Roman" pitchFamily="18" charset="0"/>
              </a:rPr>
              <a:t>Что принято считать хорошими манерами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0"/>
            <a:r>
              <a:rPr lang="ru-RU" sz="3600" dirty="0" smtClean="0"/>
              <a:t>		Правильный ответ №2: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	В обществе хорошими манерами 	считают скромность, сдержанность, 	деликатность, умение контролировать 	свои поступки, внимательно и тактично 			общаться с людьми.</a:t>
            </a:r>
            <a:br>
              <a:rPr lang="ru-RU" sz="3600" b="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3: </a:t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  <a:t>Кто первым здоровается при входе в помещение?</a:t>
            </a:r>
            <a:r>
              <a:rPr lang="ru-RU" sz="36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0"/>
            <a:r>
              <a:rPr lang="ru-RU" sz="3600" dirty="0" smtClean="0"/>
              <a:t>		Правильный ответ №3: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	Первым всегда здоровается входящий, 		независимо от пола и возраста.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4: </a:t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  <a:t>Кого кому представляют?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Ай-Кат\Мои документы\Мои рисунки\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1"/>
            <a:ext cx="4786346" cy="294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0"/>
            <a:r>
              <a:rPr lang="ru-RU" sz="3600" dirty="0" smtClean="0"/>
              <a:t>		Правильный ответ №4: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		Младшего – старшему, </a:t>
            </a:r>
            <a:br>
              <a:rPr lang="ru-RU" sz="3600" b="0" dirty="0" smtClean="0"/>
            </a:br>
            <a:r>
              <a:rPr lang="ru-RU" sz="3600" b="0" dirty="0" smtClean="0"/>
              <a:t>		мужчину – женщине,</a:t>
            </a:r>
            <a:br>
              <a:rPr lang="ru-RU" sz="3600" b="0" dirty="0" smtClean="0"/>
            </a:br>
            <a:r>
              <a:rPr lang="ru-RU" sz="3600" b="0" dirty="0" smtClean="0"/>
              <a:t>	 менее известного – более известному.</a:t>
            </a:r>
            <a:br>
              <a:rPr lang="ru-RU" sz="3600" b="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5: </a:t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  <a:t>Кто должен здороваться первым:</a:t>
            </a:r>
            <a:b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  <a:t> 			стоящий или проходящий?</a:t>
            </a:r>
            <a:b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indent="-514350"/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Познакомить детей с сущностью и видами этикета.</a:t>
            </a:r>
            <a:br>
              <a:rPr lang="ru-RU" sz="32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Развивать этические навыки, формировать полезные привычки.</a:t>
            </a:r>
            <a:br>
              <a:rPr lang="ru-RU" sz="32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Воспитание умений работать в малой группе и коллективе.</a:t>
            </a:r>
            <a:br>
              <a:rPr lang="ru-RU" sz="32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Форма:  </a:t>
            </a:r>
            <a:r>
              <a:rPr lang="ru-RU" sz="32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Брей – ринг.</a:t>
            </a: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0" algn="r"/>
            <a:r>
              <a:rPr lang="ru-RU" sz="3600" dirty="0" smtClean="0"/>
              <a:t>Правильный ответ №5: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Проходящий.</a:t>
            </a:r>
            <a:br>
              <a:rPr lang="ru-RU" sz="3600" b="0" dirty="0" smtClean="0"/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6: </a:t>
            </a:r>
            <a:b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  <a:t>Какие существуют варианты ответных реплик по поводу состоявшегося знакомства?</a:t>
            </a:r>
            <a:b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Ай-Кат\Мои документы\Мои рисунки\LVCH5CAB2N0POCAI2T41UCAQTHJVACAJPWB8WCATU57DNCAXPP8T3CAIHLP37CAFXFHALCA41HAFSCATQ3S4FCAJL0BTUCAI70HQFCA350LBFCAB0WP07CAZOIKMNCADEOKYACABYWHTRCARVGRHBCAYWJL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7604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0" algn="l"/>
            <a:r>
              <a:rPr lang="ru-RU" sz="3600" dirty="0" smtClean="0"/>
              <a:t>		</a:t>
            </a:r>
            <a:r>
              <a:rPr lang="ru-RU" sz="3600" b="1" dirty="0" smtClean="0"/>
              <a:t>Правильный ответ №6: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		1.Очень приятно! </a:t>
            </a:r>
            <a:br>
              <a:rPr lang="ru-RU" sz="3600" b="0" dirty="0" smtClean="0"/>
            </a:br>
            <a:r>
              <a:rPr lang="ru-RU" sz="3600" b="0" dirty="0" smtClean="0"/>
              <a:t>		2.Очень рад! </a:t>
            </a:r>
            <a:br>
              <a:rPr lang="ru-RU" sz="3600" b="0" dirty="0" smtClean="0"/>
            </a:br>
            <a:r>
              <a:rPr lang="ru-RU" sz="3600" b="0" dirty="0" smtClean="0"/>
              <a:t>		3.Мне приятно, что мы с вами 				познакомились! и т. д.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		</a:t>
            </a: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3314"/>
            <a:ext cx="9144000" cy="321468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магазине: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кого должен пропустить : тот, кто входит в магазин, или тот, кто выходит?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 algn="ctr"/>
            <a:r>
              <a:rPr lang="ru-RU" sz="3600" dirty="0" smtClean="0"/>
              <a:t>Правильный ответ №1: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Надо пропустить того, кто выходит из магазина.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</a:t>
            </a:r>
            <a:br>
              <a:rPr lang="ru-RU" sz="3600" dirty="0" smtClean="0"/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  <a:t>Как правильно спросить: </a:t>
            </a:r>
            <a:b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  <a:t>«Кто последний?» или «Кто крайний?»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 algn="ctr"/>
            <a:r>
              <a:rPr lang="ru-RU" sz="3600" dirty="0" smtClean="0"/>
              <a:t>Правильный ответ №2: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dirty="0" smtClean="0"/>
              <a:t> </a:t>
            </a:r>
            <a:r>
              <a:rPr lang="ru-RU" sz="3600" b="0" dirty="0" smtClean="0"/>
              <a:t>«Кто последний?» </a:t>
            </a:r>
            <a:br>
              <a:rPr lang="ru-RU" sz="3600" b="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	</a:t>
            </a:r>
            <a:br>
              <a:rPr lang="ru-RU" sz="3600" dirty="0" smtClean="0"/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1" dirty="0" smtClean="0">
                <a:latin typeface="Times New Roman" pitchFamily="18" charset="0"/>
                <a:cs typeface="Times New Roman" pitchFamily="18" charset="0"/>
              </a:rPr>
              <a:t>Можно ли входить в магазин с собакой?</a:t>
            </a:r>
            <a:br>
              <a:rPr lang="ru-RU" sz="36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 algn="ctr"/>
            <a:r>
              <a:rPr lang="ru-RU" sz="3600" dirty="0" smtClean="0"/>
              <a:t>Правильный ответ №3: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 Нет, даже если собака небольшая</a:t>
            </a:r>
            <a:r>
              <a:rPr lang="ru-RU" sz="3600" dirty="0" smtClean="0"/>
              <a:t> 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	</a:t>
            </a:r>
            <a:br>
              <a:rPr lang="ru-RU" sz="3600" dirty="0" smtClean="0"/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0" i="1" dirty="0" smtClean="0">
                <a:latin typeface="Times New Roman" pitchFamily="18" charset="0"/>
                <a:cs typeface="Times New Roman" pitchFamily="18" charset="0"/>
              </a:rPr>
              <a:t> Как обратиться к продавцу?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 algn="ctr"/>
            <a:r>
              <a:rPr lang="ru-RU" sz="3600" dirty="0" smtClean="0"/>
              <a:t>Правильный ответ №4:</a:t>
            </a:r>
            <a:br>
              <a:rPr lang="ru-RU" sz="3600" dirty="0" smtClean="0"/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По имени-отчеству, которое указано на бэйдже (специальная табличка на груди),</a:t>
            </a:r>
            <a:br>
              <a:rPr lang="ru-RU" sz="3600" b="0" dirty="0" smtClean="0"/>
            </a:br>
            <a:r>
              <a:rPr lang="ru-RU" sz="3600" b="0" dirty="0" smtClean="0"/>
              <a:t> со словами «будьте добры», «пожалуйста», «будьте любезны».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	</a:t>
            </a:r>
            <a:br>
              <a:rPr lang="ru-RU" sz="3600" dirty="0" smtClean="0"/>
            </a:br>
            <a:r>
              <a:rPr lang="ru-RU" sz="3600" i="1" dirty="0" smtClean="0"/>
              <a:t> 		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34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улице,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транспорте: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2145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1:</a:t>
            </a:r>
          </a:p>
          <a:p>
            <a:pPr lvl="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какой стороны обходят прохожих?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3" name="Picture 3" descr="C:\Documents and Settings\Ай-Кат\Мои документы\Мои рисунки\62008345_1280218261_etiquette060619_2_5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290"/>
            <a:ext cx="557213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b="1" dirty="0" smtClean="0"/>
              <a:t>Правильный ответ №1:</a:t>
            </a:r>
          </a:p>
          <a:p>
            <a:pPr algn="r">
              <a:buNone/>
            </a:pPr>
            <a:r>
              <a:rPr lang="ru-RU" dirty="0" smtClean="0"/>
              <a:t>Идущих впереди </a:t>
            </a:r>
          </a:p>
          <a:p>
            <a:pPr algn="r">
              <a:buNone/>
            </a:pPr>
            <a:r>
              <a:rPr lang="ru-RU" dirty="0" smtClean="0"/>
              <a:t>обходят слева, </a:t>
            </a:r>
          </a:p>
          <a:p>
            <a:pPr algn="r">
              <a:buNone/>
            </a:pPr>
            <a:r>
              <a:rPr lang="ru-RU" dirty="0" smtClean="0"/>
              <a:t>а идущих </a:t>
            </a:r>
          </a:p>
          <a:p>
            <a:pPr algn="r">
              <a:buNone/>
            </a:pPr>
            <a:r>
              <a:rPr lang="ru-RU" dirty="0" smtClean="0"/>
              <a:t>навстречу – справа.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2:</a:t>
            </a:r>
          </a:p>
          <a:p>
            <a:pPr lvl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При входе или выходе из общественного 	транспорта кому отдается первенство?</a:t>
            </a:r>
          </a:p>
        </p:txBody>
      </p:sp>
      <p:pic>
        <p:nvPicPr>
          <p:cNvPr id="7" name="Рисунок 6" descr="1JGNYCA5UUM53CALN301DCAKWHWIPCAZYZH33CARIFEFPCAP7U6ZYCA7NNTB1CAEPP2GICAYBZAB4CA2WIRJVCAC06A5WCAG3L5YMCANC494BCAECUCNHCAS3TVDUCALTMQU7CAYHUWTZCAIWNQNWCA8I5M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945677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Правильный ответ №2:</a:t>
            </a:r>
          </a:p>
          <a:p>
            <a:pPr algn="ctr">
              <a:buNone/>
            </a:pPr>
            <a:r>
              <a:rPr lang="ru-RU" dirty="0" smtClean="0"/>
              <a:t>Первой заходит дама, затем мужчина, при выходе наоборот.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3:</a:t>
            </a:r>
          </a:p>
          <a:p>
            <a:pPr lvl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поступить, если рядом с вами в транспорте стоит человек старше вас?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071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/>
              <a:t>Правильный ответ №3:</a:t>
            </a:r>
            <a:br>
              <a:rPr lang="ru-RU" sz="3600" b="1" dirty="0" smtClean="0"/>
            </a:br>
            <a:r>
              <a:rPr lang="ru-RU" sz="3600" dirty="0" smtClean="0"/>
              <a:t>Надо встать </a:t>
            </a:r>
            <a:br>
              <a:rPr lang="ru-RU" sz="3600" dirty="0" smtClean="0"/>
            </a:br>
            <a:r>
              <a:rPr lang="ru-RU" sz="3600" dirty="0" smtClean="0"/>
              <a:t>и уступить место.</a:t>
            </a:r>
            <a:br>
              <a:rPr lang="ru-RU" sz="36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9144000" cy="27860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театре:</a:t>
            </a:r>
          </a:p>
          <a:p>
            <a:pPr lvl="0"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1:</a:t>
            </a:r>
          </a:p>
          <a:p>
            <a:pPr lvl="0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Паре нужно в театре пройти к месту.</a:t>
            </a:r>
          </a:p>
          <a:p>
            <a:pPr lvl="0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Кто идет первым?</a:t>
            </a:r>
          </a:p>
        </p:txBody>
      </p:sp>
      <p:pic>
        <p:nvPicPr>
          <p:cNvPr id="5" name="Рисунок 4" descr="1315222063_pravila-etiketa-dlya-samyx-malenkix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286248" cy="40652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ti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256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Правильный ответ №1: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Идет и ведёт</a:t>
            </a:r>
          </a:p>
          <a:p>
            <a:pPr lvl="0"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к месту мужчина,</a:t>
            </a:r>
          </a:p>
          <a:p>
            <a:pPr lvl="0"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причем лицом</a:t>
            </a:r>
          </a:p>
          <a:p>
            <a:pPr lvl="0"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к сидящим.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2:</a:t>
            </a:r>
          </a:p>
          <a:p>
            <a:pPr lvl="0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нельзя делать во время спектакля?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3" y="-1"/>
            <a:ext cx="4643438" cy="350485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/>
              <a:t>Правильный ответ №2:</a:t>
            </a:r>
          </a:p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Разговаривать, шуршать бумажками или программой, ерзать, кушать, делиться впечатлениями, вставать и уходить во время представления.</a:t>
            </a:r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7fdc9f0c1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-24"/>
            <a:ext cx="7072362" cy="68580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Поведение за столом: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Как надо есть хлеб, бутерброды?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857231"/>
            <a:ext cx="6000760" cy="42640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/>
            <a:r>
              <a:rPr lang="ru-RU" sz="2800" b="1" dirty="0" smtClean="0"/>
              <a:t>			</a:t>
            </a:r>
            <a:r>
              <a:rPr lang="ru-RU" sz="3200" b="1" dirty="0" smtClean="0"/>
              <a:t>Правильный ответ №1: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200" dirty="0" smtClean="0">
                <a:cs typeface="Times New Roman" pitchFamily="18" charset="0"/>
              </a:rPr>
              <a:t>Хлеб берут руками, кладут на салфетку или 	специальную тарелку, едят, отламывая 			маленькими кусочками</a:t>
            </a:r>
            <a:r>
              <a:rPr lang="ru-RU" sz="2800" dirty="0" smtClean="0">
                <a:cs typeface="Times New Roman" pitchFamily="18" charset="0"/>
              </a:rPr>
              <a:t>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	Как едят пирожные, торты, пироги?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/>
            <a:r>
              <a:rPr lang="ru-RU" sz="2800" b="1" dirty="0" smtClean="0"/>
              <a:t>			</a:t>
            </a:r>
            <a:r>
              <a:rPr lang="ru-RU" sz="3200" b="1" dirty="0" smtClean="0"/>
              <a:t>Правильный ответ №2:</a:t>
            </a:r>
            <a:br>
              <a:rPr lang="ru-RU" sz="3200" b="1" dirty="0" smtClean="0"/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200" dirty="0" smtClean="0"/>
              <a:t>Кусочки бисквита едят, отламывая маленькие порции чайной ложечкой, слоеные пирожные и 		пироги едят, держа их в руках.</a:t>
            </a:r>
            <a:br>
              <a:rPr lang="ru-RU" sz="3200" dirty="0" smtClean="0"/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	Как выйти из-за стола?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3200" b="1" dirty="0" smtClean="0"/>
              <a:t>Правильный ответ №3:</a:t>
            </a:r>
            <a:br>
              <a:rPr lang="ru-RU" sz="32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Из-за стола уходят,</a:t>
            </a:r>
            <a:br>
              <a:rPr lang="ru-RU" sz="3200" dirty="0" smtClean="0"/>
            </a:br>
            <a:r>
              <a:rPr lang="ru-RU" sz="3200" dirty="0" smtClean="0"/>
              <a:t> поблагодарив хозяев, </a:t>
            </a:r>
            <a:br>
              <a:rPr lang="ru-RU" sz="3200" dirty="0" smtClean="0"/>
            </a:br>
            <a:r>
              <a:rPr lang="ru-RU" sz="3200" dirty="0" smtClean="0"/>
              <a:t>за собой задвигают стул. </a:t>
            </a:r>
            <a:br>
              <a:rPr lang="ru-RU" sz="3200" dirty="0" smtClean="0"/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1881_7ab24a1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9144000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7300" b="1" dirty="0" smtClean="0">
                <a:solidFill>
                  <a:srgbClr val="FF0000"/>
                </a:solidFill>
              </a:rPr>
              <a:t/>
            </a:r>
            <a:br>
              <a:rPr lang="ru-RU" sz="7300" b="1" dirty="0" smtClean="0">
                <a:solidFill>
                  <a:srgbClr val="FF0000"/>
                </a:solidFill>
              </a:rPr>
            </a:br>
            <a:r>
              <a:rPr lang="ru-RU" sz="7300" b="1" dirty="0" smtClean="0">
                <a:solidFill>
                  <a:srgbClr val="FF0000"/>
                </a:solidFill>
              </a:rPr>
              <a:t>Итог занятия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000" b="1" dirty="0" smtClean="0"/>
              <a:t>О чем мы говорили сегодня?</a:t>
            </a:r>
            <a:br>
              <a:rPr lang="ru-RU" sz="4000" b="1" dirty="0" smtClean="0"/>
            </a:br>
            <a:r>
              <a:rPr lang="ru-RU" sz="4000" b="1" dirty="0" smtClean="0"/>
              <a:t>Что нового вы узнали сегодня?</a:t>
            </a:r>
            <a:br>
              <a:rPr lang="ru-RU" sz="4000" b="1" dirty="0" smtClean="0"/>
            </a:br>
            <a:r>
              <a:rPr lang="ru-RU" sz="4000" b="1" dirty="0" smtClean="0"/>
              <a:t>Что такое этикет?</a:t>
            </a:r>
            <a:br>
              <a:rPr lang="ru-RU" sz="4000" b="1" dirty="0" smtClean="0"/>
            </a:br>
            <a:r>
              <a:rPr lang="ru-RU" sz="4000" b="1" dirty="0" smtClean="0"/>
              <a:t>Что вам понравилось на занятии?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rgbClr val="C00000"/>
                </a:solidFill>
              </a:rPr>
              <a:t>«Хорошими манерами</a:t>
            </a:r>
            <a:br>
              <a:rPr lang="ru-RU" sz="6000" i="1" dirty="0" smtClean="0">
                <a:solidFill>
                  <a:srgbClr val="C00000"/>
                </a:solidFill>
              </a:rPr>
            </a:br>
            <a:r>
              <a:rPr lang="ru-RU" sz="6000" i="1" dirty="0" smtClean="0">
                <a:solidFill>
                  <a:srgbClr val="C00000"/>
                </a:solidFill>
              </a:rPr>
              <a:t> обладает тот,</a:t>
            </a:r>
            <a:br>
              <a:rPr lang="ru-RU" sz="6000" i="1" dirty="0" smtClean="0">
                <a:solidFill>
                  <a:srgbClr val="C00000"/>
                </a:solidFill>
              </a:rPr>
            </a:br>
            <a:r>
              <a:rPr lang="ru-RU" sz="6000" i="1" dirty="0" smtClean="0">
                <a:solidFill>
                  <a:srgbClr val="C00000"/>
                </a:solidFill>
              </a:rPr>
              <a:t> кто наименьшее </a:t>
            </a:r>
            <a:br>
              <a:rPr lang="ru-RU" sz="6000" i="1" dirty="0" smtClean="0">
                <a:solidFill>
                  <a:srgbClr val="C00000"/>
                </a:solidFill>
              </a:rPr>
            </a:br>
            <a:r>
              <a:rPr lang="ru-RU" sz="6000" i="1" dirty="0" smtClean="0">
                <a:solidFill>
                  <a:srgbClr val="C00000"/>
                </a:solidFill>
              </a:rPr>
              <a:t>количество людей </a:t>
            </a:r>
            <a:br>
              <a:rPr lang="ru-RU" sz="6000" i="1" dirty="0" smtClean="0">
                <a:solidFill>
                  <a:srgbClr val="C00000"/>
                </a:solidFill>
              </a:rPr>
            </a:br>
            <a:r>
              <a:rPr lang="ru-RU" sz="6000" i="1" dirty="0" smtClean="0">
                <a:solidFill>
                  <a:srgbClr val="C00000"/>
                </a:solidFill>
              </a:rPr>
              <a:t>ставит </a:t>
            </a:r>
            <a:br>
              <a:rPr lang="ru-RU" sz="6000" i="1" dirty="0" smtClean="0">
                <a:solidFill>
                  <a:srgbClr val="C00000"/>
                </a:solidFill>
              </a:rPr>
            </a:br>
            <a:r>
              <a:rPr lang="ru-RU" sz="6000" i="1" dirty="0" smtClean="0">
                <a:solidFill>
                  <a:srgbClr val="C00000"/>
                </a:solidFill>
              </a:rPr>
              <a:t>в неловкое положение».</a:t>
            </a:r>
            <a:r>
              <a:rPr lang="ru-RU" sz="4900" dirty="0" smtClean="0">
                <a:solidFill>
                  <a:srgbClr val="C00000"/>
                </a:solidFill>
              </a:rPr>
              <a:t/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sz="4900" dirty="0" smtClean="0">
                <a:solidFill>
                  <a:srgbClr val="C00000"/>
                </a:solidFill>
              </a:rPr>
              <a:t>                                                                        </a:t>
            </a:r>
            <a:r>
              <a:rPr lang="ru-RU" dirty="0" smtClean="0"/>
              <a:t>						</a:t>
            </a:r>
            <a:r>
              <a:rPr lang="ru-RU" dirty="0" smtClean="0">
                <a:solidFill>
                  <a:srgbClr val="C00000"/>
                </a:solidFill>
              </a:rPr>
              <a:t>Дж. Свифт.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Человек живет среди людей.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к тебе других людей зависит от многих факторов, в том числе от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внутренних качеств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личности, но людям необходимо время, чтобы тебя узнать.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Русская пословица гласит: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«Встречают по одежке».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означает, что многое 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зависит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от того, какое 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впечатление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производит человек.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облик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манеры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поведения определяют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одного человека другим. А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мостиком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соединяющий внутренний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человека с его внутренним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проявлением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является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этикет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6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Этикет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- это установленный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поведения людей в обществе.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Сущность этикета заключается в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уважении 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окружающим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iz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0"/>
            <a:ext cx="48577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315</Words>
  <Application>Microsoft Office PowerPoint</Application>
  <PresentationFormat>Экран (4:3)</PresentationFormat>
  <Paragraphs>87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              Азбука вежливости или Этикет на каждый день   </vt:lpstr>
      <vt:lpstr>                Цели:  1.Познакомить детей с сущностью и видами этикета.  2.Развивать этические навыки, формировать полезные привычки.  3.Воспитание умений работать в малой группе и коллективе.   Форма:  Брей – ринг.  </vt:lpstr>
      <vt:lpstr>Слайд 3</vt:lpstr>
      <vt:lpstr>«Хорошими манерами  обладает тот,  кто наименьшее  количество людей  ставит  в неловкое положение».                                                                               Дж. Свифт. </vt:lpstr>
      <vt:lpstr>Человек живет среди людей. Отношение к тебе других людей зависит от многих факторов, в том числе от внутренних качеств личности, но людям необходимо время, чтобы тебя узнать. </vt:lpstr>
      <vt:lpstr>  Русская пословица гласит:    «Встречают по одежке». Это означает, что многое зависит от того, какое впечатление производит человек. Внешний облик, манеры поведения определяют восприятие одного человека другим. А мостиком, соединяющий внутренний мир человека с его внутренним проявлением, является этикет.</vt:lpstr>
      <vt:lpstr>  Этикет  - это установленный порядок поведения людей в обществе.  Сущность этикета заключается в уважении  к окружающим.</vt:lpstr>
      <vt:lpstr>Слайд 8</vt:lpstr>
      <vt:lpstr>Слайд 9</vt:lpstr>
      <vt:lpstr>С этикетом тесно связаны правила вежливости. </vt:lpstr>
      <vt:lpstr>Слайд 11</vt:lpstr>
      <vt:lpstr>Слайд 12</vt:lpstr>
      <vt:lpstr>Игра  Брей - ринг</vt:lpstr>
      <vt:lpstr>Правила игры:</vt:lpstr>
      <vt:lpstr>Вопрос №1: 1. Что такое вежливость?                 («Вежливость на дороге»)  </vt:lpstr>
      <vt:lpstr>  Правильный ответ №1:  Слово «вежливость» происходит от  старославянского «веже», т. е. «знаток».   Быть вежливым, следовательно, знать,  как себя вести, с уважением относится к    окружающим.  Вопрос №2:  Что принято считать хорошими манерами?  </vt:lpstr>
      <vt:lpstr>  Правильный ответ №2:  В обществе хорошими манерами  считают скромность, сдержанность,  деликатность, умение контролировать  свои поступки, внимательно и тактично    общаться с людьми.  Вопрос №3:  Кто первым здоровается при входе в помещение?  </vt:lpstr>
      <vt:lpstr>  Правильный ответ №3:  Первым всегда здоровается входящий,   независимо от пола и возраста.       Вопрос №4:   Кого кому представляют?  </vt:lpstr>
      <vt:lpstr>  Правильный ответ №4:   Младшего – старшему,    мужчину – женщине,   менее известного – более известному.    Вопрос №5:    Кто должен здороваться первым:     стоящий или проходящий? </vt:lpstr>
      <vt:lpstr>Правильный ответ №5: Проходящий.       Вопрос №6:   Какие существуют варианты ответных реплик по поводу состоявшегося знакомства? </vt:lpstr>
      <vt:lpstr>  Правильный ответ №6:   1.Очень приятно!    2.Очень рад!    3.Мне приятно, что мы с вами     познакомились! и т. д.    </vt:lpstr>
      <vt:lpstr>Правильный ответ №1: Надо пропустить того, кто выходит из магазина.    Вопрос №2:  Как правильно спросить:  «Кто последний?» или «Кто крайний?»  </vt:lpstr>
      <vt:lpstr>Правильный ответ №2:  «Кто последний?»      Вопрос №3:   Можно ли входить в магазин с собакой?  </vt:lpstr>
      <vt:lpstr>Правильный ответ №3:  Нет, даже если собака небольшая      Вопрос №4:   Как обратиться к продавцу?  </vt:lpstr>
      <vt:lpstr>Правильный ответ №4:  По имени-отчеству, которое указано на бэйдже (специальная табличка на груди),  со словами «будьте добры», «пожалуйста», «будьте любезны».         </vt:lpstr>
      <vt:lpstr>  На улице,  в транспорте:       :</vt:lpstr>
      <vt:lpstr>Слайд 27</vt:lpstr>
      <vt:lpstr>Слайд 28</vt:lpstr>
      <vt:lpstr> Правильный ответ №3: Надо встать  и уступить место. </vt:lpstr>
      <vt:lpstr>Слайд 30</vt:lpstr>
      <vt:lpstr>Слайд 31</vt:lpstr>
      <vt:lpstr>Слайд 32</vt:lpstr>
      <vt:lpstr> Поведение за столом:           Вопрос №1:  Как надо есть хлеб, бутерброды?  </vt:lpstr>
      <vt:lpstr>   Правильный ответ №1:   Хлеб берут руками, кладут на салфетку или  специальную тарелку, едят, отламывая    маленькими кусочками.        Вопрос №2:    Как едят пирожные, торты, пироги?  </vt:lpstr>
      <vt:lpstr>   Правильный ответ №2:   Кусочки бисквита едят, отламывая маленькие порции чайной ложечкой, слоеные пирожные и   пироги едят, держа их в руках.       Вопрос №3:    Как выйти из-за стола?   </vt:lpstr>
      <vt:lpstr>Правильный ответ №3:   Из-за стола уходят,  поблагодарив хозяев,  за собой задвигают стул.            </vt:lpstr>
      <vt:lpstr> Итог занятия   О чем мы говорили сегодня? Что нового вы узнали сегодня? Что такое этикет? Что вам понравилось на занятии?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Азбука вежливости или Этикет на каждый день   </dc:title>
  <cp:lastModifiedBy>Admin</cp:lastModifiedBy>
  <cp:revision>47</cp:revision>
  <dcterms:modified xsi:type="dcterms:W3CDTF">2012-02-10T19:59:02Z</dcterms:modified>
</cp:coreProperties>
</file>