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2"/>
  </p:notesMasterIdLst>
  <p:handoutMasterIdLst>
    <p:handoutMasterId r:id="rId13"/>
  </p:handoutMasterIdLst>
  <p:sldIdLst>
    <p:sldId id="270" r:id="rId2"/>
    <p:sldId id="259" r:id="rId3"/>
    <p:sldId id="260" r:id="rId4"/>
    <p:sldId id="261" r:id="rId5"/>
    <p:sldId id="268" r:id="rId6"/>
    <p:sldId id="263" r:id="rId7"/>
    <p:sldId id="266" r:id="rId8"/>
    <p:sldId id="265" r:id="rId9"/>
    <p:sldId id="267" r:id="rId10"/>
    <p:sldId id="269" r:id="rId11"/>
  </p:sldIdLst>
  <p:sldSz cx="9144000" cy="6858000" type="screen4x3"/>
  <p:notesSz cx="6858000" cy="9144000"/>
  <p:custShowLst>
    <p:custShow name="Произвольный показ 1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2"/>
        <p:sld r:id="rId3"/>
        <p:sld r:id="rId4"/>
        <p:sld r:id="rId5"/>
        <p:sld r:id="rId6"/>
        <p:sld r:id="rId7"/>
        <p:sld r:id="rId8"/>
        <p:sld r:id="rId9"/>
        <p:sld r:id="rId10"/>
      </p:sldLst>
    </p:custShow>
  </p:custShow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Мария" initials="М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8" autoAdjust="0"/>
    <p:restoredTop sz="94615" autoAdjust="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2214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Славный путь М.В.Ломоносова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2E95E-A0ED-4E58-8949-C8C420483B48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4A1C70-8CD0-4B0F-93A9-336149CAA0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Славный путь М.В.Ломоносова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EB965-F53F-4CB3-8931-E323B24A629A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47B8C-CDA3-4918-82FE-5AFC26602C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Славный путь М.В.Ломоносова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247B8C-CDA3-4918-82FE-5AFC26602C9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Славный путь М.В.Ломоносова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247B8C-CDA3-4918-82FE-5AFC26602C9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Славный путь М.В.Ломоносова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247B8C-CDA3-4918-82FE-5AFC26602C9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Славный путь М.В.Ломоносова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247B8C-CDA3-4918-82FE-5AFC26602C9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Славный путь М.В.Ломоносова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247B8C-CDA3-4918-82FE-5AFC26602C9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Славный путь М.В.Ломоносова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247B8C-CDA3-4918-82FE-5AFC26602C9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Славный путь М.В.Ломоносова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247B8C-CDA3-4918-82FE-5AFC26602C9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Славный путь М.В.Ломоносова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247B8C-CDA3-4918-82FE-5AFC26602C9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Славный путь М.В.Ломоносова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247B8C-CDA3-4918-82FE-5AFC26602C9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8884-6F4A-4462-92FA-551C61432A35}" type="datetime1">
              <a:rPr lang="ru-RU" smtClean="0"/>
              <a:pPr/>
              <a:t>08.01.2012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0BE8-D065-462E-A90B-C0D959DDFE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2B33-0AC3-4D0A-A7D0-CD471B1C1E5C}" type="datetime1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0BE8-D065-462E-A90B-C0D959DDFE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91E0-60D6-4BD8-886F-5ABC17B60598}" type="datetime1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0BE8-D065-462E-A90B-C0D959DDFE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2CDD-E21A-438E-8354-F35F5C6E3A66}" type="datetime1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0BE8-D065-462E-A90B-C0D959DDFE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44AE-8D65-4A7C-B6EF-4F8206F55E99}" type="datetime1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0BE8-D065-462E-A90B-C0D959DDFE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2FB4F-F4D0-4433-A781-88986A0AB1DB}" type="datetime1">
              <a:rPr lang="ru-RU" smtClean="0"/>
              <a:pPr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0BE8-D065-462E-A90B-C0D959DDFE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D2E3-E44B-4DFC-AA67-66ADB4E882CF}" type="datetime1">
              <a:rPr lang="ru-RU" smtClean="0"/>
              <a:pPr/>
              <a:t>08.01.2012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0BE8-D065-462E-A90B-C0D959DDFE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89D7-73F4-4447-9311-36C33C34AA4C}" type="datetime1">
              <a:rPr lang="ru-RU" smtClean="0"/>
              <a:pPr/>
              <a:t>08.01.2012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0BE8-D065-462E-A90B-C0D959DDFE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38913-5BFA-4875-A25B-AC750D658899}" type="datetime1">
              <a:rPr lang="ru-RU" smtClean="0"/>
              <a:pPr/>
              <a:t>08.01.2012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0BE8-D065-462E-A90B-C0D959DDFE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BAE0-2229-4269-9A8D-F22BB9F51F49}" type="datetime1">
              <a:rPr lang="ru-RU" smtClean="0"/>
              <a:pPr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0BE8-D065-462E-A90B-C0D959DDFE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BBE14-6F4B-4B19-A42A-439090D6ECEA}" type="datetime1">
              <a:rPr lang="ru-RU" smtClean="0"/>
              <a:pPr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3090BE8-D065-462E-A90B-C0D959DDFE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2028EF-5EF3-453F-990B-04C15C92CCEB}" type="datetime1">
              <a:rPr lang="ru-RU" smtClean="0"/>
              <a:pPr/>
              <a:t>08.01.2012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090BE8-D065-462E-A90B-C0D959DDFEC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/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0BE8-D065-462E-A90B-C0D959DDFECC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3" name="Рисунок 2" descr="180px-RR5110-0111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260648"/>
            <a:ext cx="1714500" cy="1714500"/>
          </a:xfrm>
          <a:prstGeom prst="rect">
            <a:avLst/>
          </a:prstGeom>
        </p:spPr>
      </p:pic>
      <p:pic>
        <p:nvPicPr>
          <p:cNvPr id="4" name="Рисунок 3" descr="180px-Stamp_of_Russia_2011_No_154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 flipH="1" flipV="1">
            <a:off x="899593" y="2634590"/>
            <a:ext cx="4752528" cy="36027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99592" y="1844824"/>
            <a:ext cx="67547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cs typeface="Andalus" pitchFamily="18" charset="-78"/>
              </a:rPr>
              <a:t>Славный путь М.В.Ломоносова</a:t>
            </a:r>
            <a:endParaRPr lang="ru-RU" sz="3600" dirty="0">
              <a:solidFill>
                <a:srgbClr val="C00000"/>
              </a:solidFill>
              <a:cs typeface="Andalus" pitchFamily="18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0BE8-D065-462E-A90B-C0D959DDFECC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3" name="Рисунок 2" descr="300px-Lomonosov_s_house_on_Moyka_river_in_S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260648"/>
            <a:ext cx="3312368" cy="216024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79912" y="476672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Дом М.В.Ломоносова на Мойке в Санкт-Петербурге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800px-Sankt_Petersburg_2005_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67944" y="2564904"/>
            <a:ext cx="4788565" cy="318439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flipH="1">
            <a:off x="5148064" y="5877272"/>
            <a:ext cx="3096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Мост М.В.Ломоносова в Петербурге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0" name="Рисунок 9" descr="Рисунок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2060848"/>
            <a:ext cx="2488019" cy="378822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51520" y="5805264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Памятник М.В.Ломоносову в селе </a:t>
            </a:r>
            <a:r>
              <a:rPr lang="ru-RU" dirty="0" err="1" smtClean="0">
                <a:solidFill>
                  <a:srgbClr val="C00000"/>
                </a:solidFill>
              </a:rPr>
              <a:t>Ломоносово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2" name="Рисунок 11" descr="Рисунок4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04248" y="620688"/>
            <a:ext cx="2062942" cy="244827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923928" y="1484784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Памятник М.В.Ломоносову  в Архангельске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88225" y="260648"/>
            <a:ext cx="25557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Славный путь М.В.Ломоносова</a:t>
            </a:r>
            <a:endParaRPr lang="ru-RU" sz="11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05336" y="332656"/>
            <a:ext cx="5703168" cy="360040"/>
          </a:xfrm>
        </p:spPr>
        <p:txBody>
          <a:bodyPr>
            <a:normAutofit/>
          </a:bodyPr>
          <a:lstStyle/>
          <a:p>
            <a:pPr algn="r"/>
            <a:r>
              <a:rPr lang="ru-RU" sz="1050" dirty="0" smtClean="0"/>
              <a:t>    Славный путь М.В.Ломоносова   </a:t>
            </a:r>
            <a:endParaRPr lang="ru-RU" sz="105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0BE8-D065-462E-A90B-C0D959DDFECC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4" name="Рисунок 3" descr="250px-Lomonosov_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2240" y="980728"/>
            <a:ext cx="2016224" cy="259228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563888" y="1196752"/>
            <a:ext cx="30963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«Что может собственных Плутонов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И быстрых разумом Невтонов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Российская земля рождать»</a:t>
            </a:r>
          </a:p>
          <a:p>
            <a:pPr algn="r"/>
            <a:r>
              <a:rPr lang="ru-RU" b="1" dirty="0" smtClean="0">
                <a:solidFill>
                  <a:srgbClr val="C00000"/>
                </a:solidFill>
              </a:rPr>
              <a:t>                                                М.В.Ломоносов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7" name="Рисунок 6" descr="220px-Kupel_Lomonosov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 flipV="1">
            <a:off x="4355976" y="3789040"/>
            <a:ext cx="4367728" cy="2448272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286000" y="6165304"/>
            <a:ext cx="6606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>
                <a:solidFill>
                  <a:srgbClr val="C00000"/>
                </a:solidFill>
              </a:rPr>
              <a:t>Купель, в которой крестили М.В.Ломоносова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3356992"/>
            <a:ext cx="403244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19 ноября 1711 года родился Михаил Васильевич Ломоносов в деревне </a:t>
            </a:r>
            <a:r>
              <a:rPr lang="ru-RU" b="1" dirty="0" err="1" smtClean="0">
                <a:solidFill>
                  <a:srgbClr val="C00000"/>
                </a:solidFill>
              </a:rPr>
              <a:t>Мишанинской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Куростровской</a:t>
            </a:r>
            <a:r>
              <a:rPr lang="ru-RU" b="1" dirty="0" smtClean="0">
                <a:solidFill>
                  <a:srgbClr val="C00000"/>
                </a:solidFill>
              </a:rPr>
              <a:t> волости Двинского уезда Архангелогородской губернии.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В декабре 1730 года из Холмогор в Москву отправлялся караван с рыбой. И отправился вдогонку с «Грамматикой </a:t>
            </a:r>
            <a:r>
              <a:rPr lang="ru-RU" b="1" dirty="0" err="1" smtClean="0">
                <a:solidFill>
                  <a:srgbClr val="C00000"/>
                </a:solidFill>
              </a:rPr>
              <a:t>Смотрицкого</a:t>
            </a:r>
            <a:r>
              <a:rPr lang="ru-RU" b="1" dirty="0" smtClean="0">
                <a:solidFill>
                  <a:srgbClr val="C00000"/>
                </a:solidFill>
              </a:rPr>
              <a:t> и «Математикой» Магницкого.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10" name="Рисунок 9" descr="220px-Lomonosov_pocherk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332656"/>
            <a:ext cx="3024336" cy="136815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95536" y="1700807"/>
            <a:ext cx="3168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Образцы почерка 14-летнего (сверху) и 19-летнего (снизу) М.В.Ломоносова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0BE8-D065-462E-A90B-C0D959DDFECC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3" name="Рисунок 2" descr="220px-Lomonosov_SGLAcadem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9930" y="260649"/>
            <a:ext cx="3323958" cy="547260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851920" y="764704"/>
            <a:ext cx="50405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«Несказанная бедность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  <a:r>
              <a:rPr lang="ru-RU" b="1" dirty="0" smtClean="0">
                <a:solidFill>
                  <a:srgbClr val="C00000"/>
                </a:solidFill>
              </a:rPr>
              <a:t> имея один алтын в день жалования нельзя было иметь на пропитание в день  больше как на денежку хлеба и на денежку кваса…</a:t>
            </a:r>
            <a:r>
              <a:rPr lang="ru-RU" b="1" dirty="0" err="1" smtClean="0">
                <a:solidFill>
                  <a:srgbClr val="C00000"/>
                </a:solidFill>
              </a:rPr>
              <a:t>школьники,малые</a:t>
            </a:r>
            <a:r>
              <a:rPr lang="ru-RU" b="1" dirty="0" smtClean="0">
                <a:solidFill>
                  <a:srgbClr val="C00000"/>
                </a:solidFill>
              </a:rPr>
              <a:t> ребята кричат и перстами  указывают 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  <a:r>
              <a:rPr lang="ru-RU" b="1" dirty="0" smtClean="0">
                <a:solidFill>
                  <a:srgbClr val="C00000"/>
                </a:solidFill>
              </a:rPr>
              <a:t> смотри – де какой  </a:t>
            </a:r>
            <a:r>
              <a:rPr lang="ru-RU" b="1" dirty="0" err="1" smtClean="0">
                <a:solidFill>
                  <a:srgbClr val="C00000"/>
                </a:solidFill>
              </a:rPr>
              <a:t>болван</a:t>
            </a:r>
            <a:r>
              <a:rPr lang="ru-RU" b="1" dirty="0" smtClean="0">
                <a:solidFill>
                  <a:srgbClr val="C00000"/>
                </a:solidFill>
              </a:rPr>
              <a:t> лет в двадцать пришёл латыни учится!»(из письма М.В.Ломоносова И.И.Шувалову. 10 мая 1753 года).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63888" y="3717032"/>
            <a:ext cx="25922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В 1736 году Академия наук принимает решение отправить М.В.Ломоносова в числе 12 учеников </a:t>
            </a:r>
            <a:r>
              <a:rPr lang="ru-RU" b="1" dirty="0" err="1" smtClean="0">
                <a:solidFill>
                  <a:srgbClr val="C00000"/>
                </a:solidFill>
              </a:rPr>
              <a:t>Славяно</a:t>
            </a:r>
            <a:r>
              <a:rPr lang="ru-RU" b="1" dirty="0" smtClean="0">
                <a:solidFill>
                  <a:srgbClr val="C00000"/>
                </a:solidFill>
              </a:rPr>
              <a:t> – </a:t>
            </a:r>
            <a:r>
              <a:rPr lang="ru-RU" b="1" dirty="0" err="1" smtClean="0">
                <a:solidFill>
                  <a:srgbClr val="C00000"/>
                </a:solidFill>
              </a:rPr>
              <a:t>греко</a:t>
            </a:r>
            <a:r>
              <a:rPr lang="ru-RU" b="1" dirty="0" smtClean="0">
                <a:solidFill>
                  <a:srgbClr val="C00000"/>
                </a:solidFill>
              </a:rPr>
              <a:t> – латинской  академии для учёбы в Европу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6" name="Рисунок 5" descr="220px-Lomonosov-house_marburg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184" y="3645024"/>
            <a:ext cx="2697385" cy="230425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148064" y="6021288"/>
            <a:ext cx="3995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В этом доме жил М.В.Ломоносов в Марбурге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5877272"/>
            <a:ext cx="31683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solidFill>
                  <a:srgbClr val="C00000"/>
                </a:solidFill>
              </a:rPr>
              <a:t>Славяно</a:t>
            </a:r>
            <a:r>
              <a:rPr lang="ru-RU" dirty="0" smtClean="0">
                <a:solidFill>
                  <a:srgbClr val="C00000"/>
                </a:solidFill>
              </a:rPr>
              <a:t> – </a:t>
            </a:r>
            <a:r>
              <a:rPr lang="ru-RU" dirty="0" err="1" smtClean="0">
                <a:solidFill>
                  <a:srgbClr val="C00000"/>
                </a:solidFill>
              </a:rPr>
              <a:t>греко</a:t>
            </a:r>
            <a:r>
              <a:rPr lang="ru-RU" dirty="0" smtClean="0">
                <a:solidFill>
                  <a:srgbClr val="C00000"/>
                </a:solidFill>
              </a:rPr>
              <a:t> – латинская академия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84168" y="260648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dirty="0" smtClean="0"/>
              <a:t>Славный путь М.В.Ломоносова</a:t>
            </a:r>
            <a:endParaRPr lang="ru-RU" sz="1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0BE8-D065-462E-A90B-C0D959DDFECC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3" name="Рисунок 2" descr="220px-MGU_(Moscow_State_University)_New_building-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718584"/>
            <a:ext cx="2592288" cy="345245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860032" y="4365104"/>
            <a:ext cx="38164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C00000"/>
                </a:solidFill>
              </a:rPr>
              <a:t>«Ломоносов был великий человек. Он создал первый университет. Он, лучше сказать, сам был нашим  первым университетом» А.С.Пушкин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6" name="Рисунок 5" descr="1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332656"/>
            <a:ext cx="2520280" cy="4437112"/>
          </a:xfrm>
          <a:prstGeom prst="rect">
            <a:avLst/>
          </a:prstGeom>
        </p:spPr>
      </p:pic>
      <p:pic>
        <p:nvPicPr>
          <p:cNvPr id="7" name="Рисунок 6" descr="i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71600" y="4221088"/>
            <a:ext cx="3672407" cy="223224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64089" y="332656"/>
            <a:ext cx="37799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dirty="0" smtClean="0"/>
              <a:t>Славный путь М.В.Ломоносова</a:t>
            </a:r>
            <a:endParaRPr lang="ru-RU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2987824" y="980728"/>
            <a:ext cx="28083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В 1755 году открылся Московский университет. Это стало возможным благодаря деятельности М.В.Ломоносова, выдающегося ученого – энциклопедиста, первого русского академика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0BE8-D065-462E-A90B-C0D959DDFECC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340768"/>
            <a:ext cx="3713170" cy="432048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283968" y="1628800"/>
            <a:ext cx="403244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C00000"/>
                </a:solidFill>
              </a:rPr>
              <a:t>Выдающиеся открытия М.В.Ломоносова.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Молекулярно-кинетическая теория тепла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Заложил основы физической химии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Наука о стекле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Основал первую научно – исследовательскую лабораторию в России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Обнаружил наличие атмосферы у Венеры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Общая теория электричества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0153" y="692696"/>
            <a:ext cx="32038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dirty="0" smtClean="0"/>
              <a:t>Славный путь М.В.Ломоносова</a:t>
            </a:r>
            <a:endParaRPr lang="ru-RU" sz="1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0BE8-D065-462E-A90B-C0D959DDFECC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3" name="Рисунок 2" descr="220px-Lomonosov_Shubin_179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3501008"/>
            <a:ext cx="936104" cy="137083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67944" y="692696"/>
            <a:ext cx="4248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«Соединяя необычную силу воли с необычной силою понятия Ломоносов обнял все отрасли просвещения». А.С.Пушкин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250px-Fragment_of_Lomonosov_s_letter_to_Leonard_Eiler_VII_5_174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24128" y="2348880"/>
            <a:ext cx="2880320" cy="33682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32040" y="594928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Письмо М.В.Ломоноса Леонарду Эйцлеру.1748 год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7" name="Рисунок 6" descr="220px-Lomonosov_Chymiae_Physicae_175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7544" y="4505191"/>
            <a:ext cx="2664296" cy="166011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3529" y="6165304"/>
            <a:ext cx="4392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«Введение в истинную физическую химию</a:t>
            </a:r>
          </a:p>
        </p:txBody>
      </p:sp>
      <p:pic>
        <p:nvPicPr>
          <p:cNvPr id="11" name="Рисунок 10" descr="Рисунок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95536" y="0"/>
            <a:ext cx="3388659" cy="378561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95536" y="3933056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Химическая лаборатория М.В.Ломоносова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32240" y="404664"/>
            <a:ext cx="28083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Славный путь М.В.Ломоносова</a:t>
            </a:r>
            <a:endParaRPr lang="ru-RU" sz="1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0BE8-D065-462E-A90B-C0D959DDFECC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068960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Диплом профессора химии М.В.Ломоносова. 1745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6" name="Рисунок 5" descr="250px-Lomonosov_Academicus_174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332656"/>
            <a:ext cx="3528392" cy="261261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27985" y="692696"/>
            <a:ext cx="43204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В 1751 году Петербургский Стекольный завод через Академию наук заказал М.В.Ломоносову исследования по разработке цветных стекол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8" name="Рисунок 7" descr="200px-Vase_of_St_Peterburg_s_Glass_Factory_Second_half_of_XVIII_c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92280" y="2060848"/>
            <a:ext cx="1041648" cy="1152128"/>
          </a:xfrm>
          <a:prstGeom prst="rect">
            <a:avLst/>
          </a:prstGeom>
        </p:spPr>
      </p:pic>
      <p:pic>
        <p:nvPicPr>
          <p:cNvPr id="9" name="Рисунок 8" descr="200px-Lomonosov's_drawings_for_his_opening_of_Venus_atmosphere_176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3501008"/>
            <a:ext cx="2448272" cy="244827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51521" y="6093296"/>
            <a:ext cx="4680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Иллюстрации М.В.Ломоносова к рукописи «Явление Венеры на Солнце».1761 год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1" name="Рисунок 10" descr="250px-The_granted_Letter_for_Lomonosov_on_possession_in_Ust_Rudici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580112" y="3501008"/>
            <a:ext cx="2952328" cy="201622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508104" y="5517232"/>
            <a:ext cx="3635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Жалованная грамота М.В.Ломоносову на владение землями в </a:t>
            </a:r>
            <a:r>
              <a:rPr lang="ru-RU" dirty="0" err="1" smtClean="0">
                <a:solidFill>
                  <a:srgbClr val="C00000"/>
                </a:solidFill>
              </a:rPr>
              <a:t>Ораниенбаумском</a:t>
            </a:r>
            <a:r>
              <a:rPr lang="ru-RU" dirty="0" smtClean="0">
                <a:solidFill>
                  <a:srgbClr val="C00000"/>
                </a:solidFill>
              </a:rPr>
              <a:t> уезде.1756 год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48264" y="404665"/>
            <a:ext cx="21957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Славный путь М.В.Ломоносова</a:t>
            </a:r>
            <a:endParaRPr lang="ru-RU" sz="1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0BE8-D065-462E-A90B-C0D959DDFECC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23528" y="404664"/>
            <a:ext cx="46085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«Нет сомнения, что науки наукам  много весьма взаимно способствуют, как и физика химии, физике математика, нравоучительная наука и история стихотворству».    М.В.Ломоносов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220px-Lomonosov_Word_creditable_to_Peter_Great_April_26_175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2348880"/>
            <a:ext cx="2376264" cy="28803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55577" y="5373217"/>
            <a:ext cx="4032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М.В.Ломоносов «Русская грамматика на немецком».1764 год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5856" y="2780928"/>
            <a:ext cx="259228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«Науки юношей питают</a:t>
            </a:r>
          </a:p>
          <a:p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Отраду старым подают»</a:t>
            </a:r>
          </a:p>
          <a:p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М.В.Ломоносов</a:t>
            </a: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220px-MGU_(Moscow_State_University)_New_building-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84168" y="895350"/>
            <a:ext cx="2736304" cy="50673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948264" y="404664"/>
            <a:ext cx="21957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Славный путь М.В.Ломоносова</a:t>
            </a:r>
            <a:endParaRPr lang="ru-RU" sz="1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0BE8-D065-462E-A90B-C0D959DDFECC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915816" y="1196752"/>
            <a:ext cx="27363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В 1745 М.И.Воронцов привез из Рима  мозаичные произведения. Однако способ изготовления мозаик, широко распространённый в Древней Руси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к </a:t>
            </a:r>
            <a:r>
              <a:rPr lang="en-US" dirty="0" smtClean="0">
                <a:solidFill>
                  <a:srgbClr val="C00000"/>
                </a:solidFill>
              </a:rPr>
              <a:t>XVIII</a:t>
            </a:r>
            <a:r>
              <a:rPr lang="ru-RU" dirty="0" smtClean="0">
                <a:solidFill>
                  <a:srgbClr val="C00000"/>
                </a:solidFill>
              </a:rPr>
              <a:t>веку был утерян. М.В.Ломоносов решил возродить в России это забытое искусство. </a:t>
            </a:r>
          </a:p>
        </p:txBody>
      </p:sp>
      <p:pic>
        <p:nvPicPr>
          <p:cNvPr id="4" name="Рисунок 3" descr="220px-Lomonosov_PeterI_mosaic_175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2132856"/>
            <a:ext cx="2016224" cy="26642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7" y="4941168"/>
            <a:ext cx="37444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Портрет Петра </a:t>
            </a:r>
            <a:r>
              <a:rPr lang="en-US" dirty="0" smtClean="0">
                <a:solidFill>
                  <a:srgbClr val="C00000"/>
                </a:solidFill>
              </a:rPr>
              <a:t>I</a:t>
            </a:r>
            <a:r>
              <a:rPr lang="ru-RU" dirty="0" smtClean="0">
                <a:solidFill>
                  <a:srgbClr val="C00000"/>
                </a:solidFill>
              </a:rPr>
              <a:t>, выполненный М.В.Ломоносовым. 1754 год. Эрмитаж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6" name="Рисунок 5" descr="320px-Lomonosov_Poltava_1762_176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24128" y="2132856"/>
            <a:ext cx="3096344" cy="259228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24128" y="4869160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«Полтавская баталия». М.В.Ломоносов. Академия наук. 1762 - 1764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88224" y="692696"/>
            <a:ext cx="2304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Славный путь М.В.Ломоносова</a:t>
            </a:r>
            <a:endParaRPr lang="ru-RU" sz="1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686</TotalTime>
  <Words>514</Words>
  <Application>Microsoft Office PowerPoint</Application>
  <PresentationFormat>Экран (4:3)</PresentationFormat>
  <Paragraphs>79</Paragraphs>
  <Slides>10</Slides>
  <Notes>9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  <vt:variant>
        <vt:lpstr>Произвольные показы</vt:lpstr>
      </vt:variant>
      <vt:variant>
        <vt:i4>1</vt:i4>
      </vt:variant>
    </vt:vector>
  </HeadingPairs>
  <TitlesOfParts>
    <vt:vector size="12" baseType="lpstr">
      <vt:lpstr>Поток</vt:lpstr>
      <vt:lpstr>Слайд 1</vt:lpstr>
      <vt:lpstr>    Славный путь М.В.Ломоносова 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Произвольный показ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Мария</dc:creator>
  <cp:lastModifiedBy>Мария</cp:lastModifiedBy>
  <cp:revision>74</cp:revision>
  <dcterms:created xsi:type="dcterms:W3CDTF">2012-01-07T05:12:54Z</dcterms:created>
  <dcterms:modified xsi:type="dcterms:W3CDTF">2012-01-08T18:26:38Z</dcterms:modified>
</cp:coreProperties>
</file>