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Готовимся к Новому году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Делаем подарки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Украшаем класс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1266" name="Picture 2" descr="H:\Documents and Settings\User\Рабочий стол\2 и 3 класс готовится к Новому году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11267" name="Picture 3" descr="H:\Documents and Settings\User\Рабочий стол\Мы готовы встретить Новый год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Посещали выставку живых бабочек в городе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Ленинск-Кузнецком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 3 классом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 descr="H:\Documents and Settings\User\Рабочий стол\2 и 3 класс на выставке бабочек в город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" y="2400141"/>
            <a:ext cx="3901440" cy="2926080"/>
          </a:xfrm>
          <a:prstGeom prst="rect">
            <a:avLst/>
          </a:prstGeom>
          <a:noFill/>
        </p:spPr>
      </p:pic>
      <p:pic>
        <p:nvPicPr>
          <p:cNvPr id="12291" name="Picture 3" descr="H:\Documents and Settings\User\Рабочий стол\2 класс на выставке бабочек в город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780" y="2400141"/>
            <a:ext cx="3901440" cy="292608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И, конечно, любим труд и свою Родину!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H:\Documents and Settings\User\Рабочий стол\Фото\Окончание трудового дн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3315" name="Picture 3" descr="H:\Documents and Settings\User\Рабочий стол\Мы на внеурочке Я-граждан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Готовимся к Новому году</vt:lpstr>
      <vt:lpstr>Посещали выставку живых бабочек в городе Ленинск-Кузнецком с 3 классом</vt:lpstr>
      <vt:lpstr>И, конечно, любим труд и свою Родину!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</dc:title>
  <dc:creator>User</dc:creator>
  <cp:lastModifiedBy>сергей</cp:lastModifiedBy>
  <cp:revision>9</cp:revision>
  <dcterms:created xsi:type="dcterms:W3CDTF">2013-05-20T14:59:15Z</dcterms:created>
  <dcterms:modified xsi:type="dcterms:W3CDTF">2013-10-17T13:04:59Z</dcterms:modified>
</cp:coreProperties>
</file>