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Рассказываем стихи</a:t>
            </a:r>
            <a:endParaRPr lang="ru-RU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:\Documents and Settings\User\Рабочий стол\Рассказываем стихи для м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Устраиваем соревнования для мам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H:\Documents and Settings\User\Рабочий стол\Наши мамы на праздни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Веселимся вместе с учителями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H:\Documents and Settings\User\Рабочий стол\Весело на осеннем праздни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Любим помечтать</a:t>
            </a:r>
            <a:endParaRPr lang="ru-RU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H:\Documents and Settings\User\Рабочий стол\Мечты о будущем нашего сел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2" name="Picture 2" descr="H:\Documents and Settings\User\Рабочий стол\Мы рисуем осень на уроке ИЗ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Рассказываем стихи</vt:lpstr>
      <vt:lpstr>Устраиваем соревнования для мам</vt:lpstr>
      <vt:lpstr>Веселимся вместе с учителями</vt:lpstr>
      <vt:lpstr>Любим помечтать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</dc:title>
  <dc:creator>User</dc:creator>
  <cp:lastModifiedBy>сергей</cp:lastModifiedBy>
  <cp:revision>9</cp:revision>
  <dcterms:created xsi:type="dcterms:W3CDTF">2013-05-20T14:59:15Z</dcterms:created>
  <dcterms:modified xsi:type="dcterms:W3CDTF">2013-10-17T13:04:05Z</dcterms:modified>
</cp:coreProperties>
</file>