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CEF2A-DBB2-46C2-A040-4F60C43817F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DA591-F2E0-4C8F-8EC0-59313D2E4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2 класс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2012/2013 </a:t>
            </a:r>
            <a:r>
              <a:rPr lang="ru-RU" dirty="0" err="1" smtClean="0">
                <a:solidFill>
                  <a:srgbClr val="7030A0"/>
                </a:solidFill>
              </a:rPr>
              <a:t>уч.г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Это мы!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0" name="Picture 2" descr="H:\Documents and Settings\User\Рабочий стол\общее классное 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00200"/>
            <a:ext cx="6336704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Мы очень любим осень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H:\Documents and Settings\User\Рабочий стол\Осенние пейзажи у школ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H:\Documents and Settings\User\Рабочий стол\Осенние фото на внеурочке Я-граждани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818658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мам готовим праздники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Поём весёлые песни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H:\Documents and Settings\User\Рабочий стол\Для мам поём мы песню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Рассказываем стихи</a:t>
            </a:r>
            <a:endParaRPr lang="ru-RU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H:\Documents and Settings\User\Рабочий стол\Рассказываем стихи для ма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21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2 класс</vt:lpstr>
      <vt:lpstr>Это мы!</vt:lpstr>
      <vt:lpstr>Мы очень любим осень</vt:lpstr>
      <vt:lpstr>Для мам готовим праздники</vt:lpstr>
      <vt:lpstr>Поём весёлые песни</vt:lpstr>
      <vt:lpstr>Рассказываем стихи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класс</dc:title>
  <dc:creator>User</dc:creator>
  <cp:lastModifiedBy>сергей</cp:lastModifiedBy>
  <cp:revision>7</cp:revision>
  <dcterms:created xsi:type="dcterms:W3CDTF">2013-05-20T14:59:15Z</dcterms:created>
  <dcterms:modified xsi:type="dcterms:W3CDTF">2013-10-17T12:55:12Z</dcterms:modified>
</cp:coreProperties>
</file>