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7" r:id="rId12"/>
    <p:sldId id="268" r:id="rId13"/>
    <p:sldId id="270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2625" autoAdjust="0"/>
  </p:normalViewPr>
  <p:slideViewPr>
    <p:cSldViewPr>
      <p:cViewPr varScale="1">
        <p:scale>
          <a:sx n="86" d="100"/>
          <a:sy n="86" d="100"/>
        </p:scale>
        <p:origin x="-6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4C295-F90B-4CE5-A4BA-6DC764AA7309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B7337-E32A-41AB-8BC8-1BB15906C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B7337-E32A-41AB-8BC8-1BB15906CEA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B7337-E32A-41AB-8BC8-1BB15906CEA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6907-3F55-4F04-A45F-5337AA73313C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EB32-8F74-4395-B790-09DB8F35C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6907-3F55-4F04-A45F-5337AA73313C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EB32-8F74-4395-B790-09DB8F35C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6907-3F55-4F04-A45F-5337AA73313C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EB32-8F74-4395-B790-09DB8F35C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6907-3F55-4F04-A45F-5337AA73313C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EB32-8F74-4395-B790-09DB8F35C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6907-3F55-4F04-A45F-5337AA73313C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EB32-8F74-4395-B790-09DB8F35C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6907-3F55-4F04-A45F-5337AA73313C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EB32-8F74-4395-B790-09DB8F35C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6907-3F55-4F04-A45F-5337AA73313C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EB32-8F74-4395-B790-09DB8F35C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6907-3F55-4F04-A45F-5337AA73313C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EB32-8F74-4395-B790-09DB8F35C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6907-3F55-4F04-A45F-5337AA73313C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EB32-8F74-4395-B790-09DB8F35C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6907-3F55-4F04-A45F-5337AA73313C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EB32-8F74-4395-B790-09DB8F35C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6907-3F55-4F04-A45F-5337AA73313C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D67EB32-8F74-4395-B790-09DB8F35CA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516907-3F55-4F04-A45F-5337AA73313C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67EB32-8F74-4395-B790-09DB8F35CA0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u="sng" dirty="0" smtClean="0"/>
              <a:t>Ты самое большое богатство на свете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3714752"/>
            <a:ext cx="3744658" cy="126638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Выполнила</a:t>
            </a:r>
          </a:p>
          <a:p>
            <a:r>
              <a:rPr lang="ru-RU" sz="1600" dirty="0" smtClean="0"/>
              <a:t> учитель начальных классов МОУ СОШ №70г.Саратова</a:t>
            </a:r>
          </a:p>
          <a:p>
            <a:r>
              <a:rPr lang="ru-RU" sz="1600" dirty="0" smtClean="0"/>
              <a:t>Самохвалова Вера Владимировна</a:t>
            </a:r>
            <a:endParaRPr lang="ru-RU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714356"/>
            <a:ext cx="4040188" cy="1800244"/>
          </a:xfrm>
        </p:spPr>
        <p:txBody>
          <a:bodyPr/>
          <a:lstStyle/>
          <a:p>
            <a:r>
              <a:rPr lang="ru-RU" dirty="0" smtClean="0"/>
              <a:t>Серебряный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785795"/>
            <a:ext cx="4041775" cy="1728806"/>
          </a:xfrm>
        </p:spPr>
        <p:txBody>
          <a:bodyPr/>
          <a:lstStyle/>
          <a:p>
            <a:r>
              <a:rPr lang="ru-RU" dirty="0" smtClean="0"/>
              <a:t> Татарский родник</a:t>
            </a:r>
            <a:endParaRPr lang="ru-RU" dirty="0"/>
          </a:p>
        </p:txBody>
      </p:sp>
      <p:pic>
        <p:nvPicPr>
          <p:cNvPr id="6146" name="Picture 2" descr="G:\5\Родники Саратова\Татарский родник\rod02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571744"/>
            <a:ext cx="4000528" cy="3740169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G:\5\Родники Саратова\Серебряный родник\rod04a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57158" y="2571744"/>
            <a:ext cx="3857652" cy="3700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0800000" flipV="1">
            <a:off x="457200" y="4500570"/>
            <a:ext cx="4040188" cy="1000132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Черномор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Октябрьском ущелье</a:t>
            </a:r>
            <a:endParaRPr lang="ru-RU" dirty="0"/>
          </a:p>
        </p:txBody>
      </p:sp>
      <p:pic>
        <p:nvPicPr>
          <p:cNvPr id="7170" name="Picture 2" descr="G:\5\Родники Саратова\Источник в Октябрьском ущелье\rod08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571744"/>
            <a:ext cx="4071966" cy="3714776"/>
          </a:xfrm>
          <a:prstGeom prst="rect">
            <a:avLst/>
          </a:prstGeom>
          <a:noFill/>
        </p:spPr>
      </p:pic>
      <p:pic>
        <p:nvPicPr>
          <p:cNvPr id="8" name="Picture 3" descr="G:\5\Родники Саратова\Родник Черномор\rod03a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00108"/>
            <a:ext cx="3857652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G:\Картинки\Саратов\1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5\img-4.ph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-357222" y="0"/>
            <a:ext cx="97155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572140"/>
            <a:ext cx="49545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глубина 37 м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1214423"/>
            <a:ext cx="6286544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Протяженность  420 км</a:t>
            </a:r>
            <a:b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488" y="4071942"/>
            <a:ext cx="4286280" cy="8002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ширина – 11 км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Картинки\Саратов\10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2"/>
            <a:ext cx="7772400" cy="42148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u="sng" dirty="0"/>
              <a:t>Вода</a:t>
            </a:r>
            <a:r>
              <a:rPr lang="ru-RU" sz="3100" b="1" i="1" u="sng" dirty="0" smtClean="0"/>
              <a:t>!</a:t>
            </a:r>
            <a:br>
              <a:rPr lang="ru-RU" sz="3100" b="1" i="1" u="sng" dirty="0" smtClean="0"/>
            </a:br>
            <a:r>
              <a:rPr lang="ru-RU" sz="2700" b="1" i="1" u="sng" dirty="0" smtClean="0"/>
              <a:t> Вода</a:t>
            </a:r>
            <a:r>
              <a:rPr lang="ru-RU" sz="2700" b="1" i="1" u="sng" dirty="0"/>
              <a:t>, у тебя нет ни вкуса, ни запаха, ни цвета; </a:t>
            </a:r>
            <a:r>
              <a:rPr lang="en-US" sz="2700" b="1" i="1" u="sng" dirty="0" smtClean="0"/>
              <a:t/>
            </a:r>
            <a:br>
              <a:rPr lang="en-US" sz="2700" b="1" i="1" u="sng" dirty="0" smtClean="0"/>
            </a:br>
            <a:r>
              <a:rPr lang="ru-RU" sz="2700" b="1" i="1" u="sng" dirty="0" smtClean="0"/>
              <a:t>тебя </a:t>
            </a:r>
            <a:r>
              <a:rPr lang="ru-RU" sz="2700" b="1" i="1" u="sng" dirty="0"/>
              <a:t>невозможно</a:t>
            </a:r>
            <a:r>
              <a:rPr lang="ru-RU" sz="2200" b="1" i="1" u="sng" dirty="0"/>
              <a:t> </a:t>
            </a:r>
            <a:r>
              <a:rPr lang="ru-RU" sz="2700" b="1" i="1" u="sng" dirty="0"/>
              <a:t>описать; </a:t>
            </a:r>
            <a:r>
              <a:rPr lang="ru-RU" sz="2700" b="1" i="1" u="sng" dirty="0" smtClean="0"/>
              <a:t/>
            </a:r>
            <a:br>
              <a:rPr lang="ru-RU" sz="2700" b="1" i="1" u="sng" dirty="0" smtClean="0"/>
            </a:br>
            <a:r>
              <a:rPr lang="ru-RU" sz="2700" b="1" i="1" u="sng" dirty="0" smtClean="0"/>
              <a:t>тобой наслаждаются не </a:t>
            </a:r>
            <a:r>
              <a:rPr lang="ru-RU" sz="2700" b="1" i="1" u="sng" dirty="0"/>
              <a:t>ведая</a:t>
            </a:r>
            <a:r>
              <a:rPr lang="ru-RU" sz="2700" b="1" i="1" u="sng" dirty="0" smtClean="0"/>
              <a:t>, </a:t>
            </a:r>
            <a:r>
              <a:rPr lang="ru-RU" sz="2700" b="1" i="1" u="sng" dirty="0"/>
              <a:t>что ты такое </a:t>
            </a:r>
            <a:r>
              <a:rPr lang="ru-RU" b="1" i="1" u="sng" dirty="0" smtClean="0"/>
              <a:t>…</a:t>
            </a:r>
            <a:r>
              <a:rPr lang="en-US" b="1" i="1" u="sng" dirty="0" smtClean="0"/>
              <a:t/>
            </a:r>
            <a:br>
              <a:rPr lang="en-US" b="1" i="1" u="sng" dirty="0" smtClean="0"/>
            </a:br>
            <a:r>
              <a:rPr lang="ru-RU" b="1" i="1" u="sng" dirty="0" smtClean="0"/>
              <a:t>Ты </a:t>
            </a:r>
            <a:r>
              <a:rPr lang="ru-RU" b="1" i="1" u="sng" dirty="0"/>
              <a:t>самое большое богатство на свете </a:t>
            </a:r>
            <a:r>
              <a:rPr lang="ru-RU" b="1" i="1" u="sng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72008"/>
            <a:ext cx="6400800" cy="1066792"/>
          </a:xfrm>
        </p:spPr>
        <p:txBody>
          <a:bodyPr/>
          <a:lstStyle/>
          <a:p>
            <a:r>
              <a:rPr lang="ru-RU" i="1" dirty="0" err="1" smtClean="0"/>
              <a:t>Антуан</a:t>
            </a:r>
            <a:r>
              <a:rPr lang="ru-RU" i="1" dirty="0" smtClean="0"/>
              <a:t> де </a:t>
            </a:r>
            <a:r>
              <a:rPr lang="ru-RU" i="1" dirty="0" err="1" smtClean="0"/>
              <a:t>Сент</a:t>
            </a:r>
            <a:r>
              <a:rPr lang="ru-RU" i="1" dirty="0" smtClean="0"/>
              <a:t> - </a:t>
            </a:r>
            <a:r>
              <a:rPr lang="ru-RU" i="1" dirty="0" err="1" smtClean="0"/>
              <a:t>Экзюпери</a:t>
            </a:r>
            <a:endParaRPr lang="ru-RU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.</a:t>
            </a:r>
            <a:r>
              <a:rPr lang="ru-RU" u="sng" dirty="0" smtClean="0"/>
              <a:t> </a:t>
            </a:r>
            <a:r>
              <a:rPr lang="ru-RU" b="1" u="sng" dirty="0" smtClean="0"/>
              <a:t>Заводь “Опытная”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571612"/>
            <a:ext cx="4040188" cy="942988"/>
          </a:xfrm>
        </p:spPr>
        <p:txBody>
          <a:bodyPr/>
          <a:lstStyle/>
          <a:p>
            <a:r>
              <a:rPr lang="ru-RU" dirty="0" smtClean="0"/>
              <a:t>На поверхности планеты земля вода занимает: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45025" y="1428737"/>
            <a:ext cx="4041775" cy="1085864"/>
          </a:xfrm>
        </p:spPr>
        <p:txBody>
          <a:bodyPr>
            <a:normAutofit fontScale="85000" lnSpcReduction="20000"/>
          </a:bodyPr>
          <a:lstStyle/>
          <a:p>
            <a:pPr marL="0" lvl="3" indent="0">
              <a:buSzPct val="95000"/>
            </a:pPr>
            <a:endParaRPr lang="ru-RU" sz="2000" dirty="0" smtClean="0"/>
          </a:p>
          <a:p>
            <a:pPr marL="0" lvl="3" indent="0">
              <a:buSzPct val="95000"/>
            </a:pPr>
            <a:endParaRPr lang="ru-RU" sz="2000" dirty="0" smtClean="0"/>
          </a:p>
          <a:p>
            <a:pPr marL="0" lvl="3" indent="0">
              <a:buSzPct val="95000"/>
            </a:pPr>
            <a:endParaRPr lang="ru-RU" sz="2000" dirty="0" smtClean="0"/>
          </a:p>
          <a:p>
            <a:pPr marL="0" lvl="3" indent="0">
              <a:buSzPct val="95000"/>
            </a:pPr>
            <a:r>
              <a:rPr lang="ru-RU" sz="2400" dirty="0" smtClean="0"/>
              <a:t>Дайте правильный   ответ: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u="sng" dirty="0" smtClean="0"/>
          </a:p>
          <a:p>
            <a:r>
              <a:rPr lang="ru-RU" u="sng" dirty="0" smtClean="0"/>
              <a:t>А) 50 %</a:t>
            </a:r>
          </a:p>
          <a:p>
            <a:endParaRPr lang="ru-RU" u="sng" dirty="0" smtClean="0"/>
          </a:p>
          <a:p>
            <a:r>
              <a:rPr lang="ru-RU" u="sng" dirty="0" smtClean="0"/>
              <a:t>Б) 29%</a:t>
            </a:r>
          </a:p>
          <a:p>
            <a:endParaRPr lang="ru-RU" u="sng" dirty="0" smtClean="0"/>
          </a:p>
          <a:p>
            <a:r>
              <a:rPr lang="ru-RU" u="sng" dirty="0" smtClean="0"/>
              <a:t>В) 71%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заводь</a:t>
            </a:r>
            <a:r>
              <a:rPr lang="ru-RU" b="1" u="sng" dirty="0" smtClean="0"/>
              <a:t>“Вода и человек”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28596" y="1855248"/>
            <a:ext cx="4068792" cy="1145124"/>
          </a:xfrm>
        </p:spPr>
        <p:txBody>
          <a:bodyPr/>
          <a:lstStyle/>
          <a:p>
            <a:r>
              <a:rPr lang="ru-RU" sz="2000" u="sng" dirty="0" smtClean="0"/>
              <a:t>Человеческий организм</a:t>
            </a:r>
          </a:p>
          <a:p>
            <a:r>
              <a:rPr lang="ru-RU" sz="2000" u="sng" dirty="0" smtClean="0"/>
              <a:t>состоит из воды на: </a:t>
            </a:r>
            <a:endParaRPr lang="ru-RU" sz="2000" dirty="0" smtClean="0"/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572001" y="2143115"/>
            <a:ext cx="4114800" cy="371485"/>
          </a:xfrm>
        </p:spPr>
        <p:txBody>
          <a:bodyPr>
            <a:normAutofit fontScale="25000" lnSpcReduction="20000"/>
          </a:bodyPr>
          <a:lstStyle/>
          <a:p>
            <a:pPr marL="0" lvl="1" indent="0">
              <a:buClr>
                <a:schemeClr val="accent3"/>
              </a:buClr>
              <a:buSzPct val="95000"/>
            </a:pPr>
            <a:r>
              <a:rPr lang="ru-RU" sz="8000" u="sng" dirty="0" smtClean="0"/>
              <a:t>Назовите главные причины нехватки пресной воды на земле: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sz="2000" dirty="0" smtClean="0"/>
          </a:p>
          <a:p>
            <a:endParaRPr lang="ru-RU" u="sng" dirty="0" smtClean="0"/>
          </a:p>
          <a:p>
            <a:endParaRPr lang="ru-RU" u="sng" dirty="0" smtClean="0"/>
          </a:p>
          <a:p>
            <a:r>
              <a:rPr lang="ru-RU" u="sng" dirty="0" smtClean="0"/>
              <a:t>А)  20%</a:t>
            </a:r>
          </a:p>
          <a:p>
            <a:endParaRPr lang="ru-RU" u="sng" dirty="0" smtClean="0"/>
          </a:p>
          <a:p>
            <a:r>
              <a:rPr lang="ru-RU" u="sng" dirty="0" smtClean="0"/>
              <a:t>Б)  50%</a:t>
            </a:r>
          </a:p>
          <a:p>
            <a:endParaRPr lang="ru-RU" u="sng" dirty="0" smtClean="0"/>
          </a:p>
          <a:p>
            <a:r>
              <a:rPr lang="ru-RU" u="sng" dirty="0" smtClean="0"/>
              <a:t>В)  70%</a:t>
            </a:r>
            <a:endParaRPr lang="ru-RU" sz="2000" dirty="0" smtClean="0"/>
          </a:p>
        </p:txBody>
      </p:sp>
      <p:sp>
        <p:nvSpPr>
          <p:cNvPr id="3" name="Текст 2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а) её отсутствие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б) её загрязнение;</a:t>
            </a:r>
            <a:endParaRPr lang="ru-RU" sz="20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>Заводь </a:t>
            </a:r>
            <a:r>
              <a:rPr lang="en-US" u="sng" dirty="0" smtClean="0"/>
              <a:t>“</a:t>
            </a:r>
            <a:r>
              <a:rPr lang="ru-RU" u="sng" dirty="0" smtClean="0"/>
              <a:t>Вода и здоровье</a:t>
            </a:r>
            <a:r>
              <a:rPr lang="en-US" u="sng" dirty="0" smtClean="0"/>
              <a:t>”</a:t>
            </a:r>
            <a:r>
              <a:rPr lang="ru-RU" u="sng" dirty="0" smtClean="0"/>
              <a:t/>
            </a:r>
            <a:br>
              <a:rPr lang="ru-RU" u="sng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Заводь</a:t>
            </a:r>
            <a:r>
              <a:rPr lang="en-US" dirty="0" smtClean="0"/>
              <a:t>”</a:t>
            </a:r>
            <a:r>
              <a:rPr lang="ru-RU" dirty="0" smtClean="0"/>
              <a:t> Малая Родина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Картинки\Саратов\16.bm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857364"/>
            <a:ext cx="4040188" cy="4500594"/>
          </a:xfrm>
          <a:prstGeom prst="rect">
            <a:avLst/>
          </a:prstGeom>
          <a:noFill/>
        </p:spPr>
      </p:pic>
      <p:pic>
        <p:nvPicPr>
          <p:cNvPr id="1027" name="Picture 3" descr="G:\Картинки\Саратов\8.bmp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857364"/>
            <a:ext cx="4041775" cy="4500594"/>
          </a:xfrm>
          <a:prstGeom prst="rect">
            <a:avLst/>
          </a:prstGeom>
          <a:noFill/>
        </p:spPr>
      </p:pic>
      <p:pic>
        <p:nvPicPr>
          <p:cNvPr id="1028" name="Picture 4" descr="G:\Картинки\Саратов\sarato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857232"/>
            <a:ext cx="952500" cy="1133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G:\Картинки\Саратов\11.bm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4857752" cy="6429396"/>
          </a:xfrm>
          <a:prstGeom prst="rect">
            <a:avLst/>
          </a:prstGeom>
          <a:noFill/>
        </p:spPr>
      </p:pic>
      <p:pic>
        <p:nvPicPr>
          <p:cNvPr id="2053" name="Picture 5" descr="G:\Картинки\Саратов\4.bmp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44" y="428604"/>
            <a:ext cx="4429156" cy="6429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Саратов\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000364" y="1071546"/>
            <a:ext cx="6143636" cy="5643602"/>
          </a:xfrm>
          <a:prstGeom prst="rect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8596" y="571480"/>
            <a:ext cx="7500990" cy="1000132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Речная сеть  области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142844" y="1676400"/>
            <a:ext cx="3857652" cy="45720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рек -</a:t>
            </a:r>
            <a:r>
              <a:rPr lang="ru-RU" sz="20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1900</a:t>
            </a:r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1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общей</a:t>
            </a:r>
          </a:p>
          <a:p>
            <a:r>
              <a:rPr lang="ru-RU" sz="1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Протяженностью 16 тыс.км. </a:t>
            </a:r>
          </a:p>
          <a:p>
            <a:endParaRPr lang="ru-RU" sz="2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водохранилищ и прудов</a:t>
            </a:r>
            <a:r>
              <a:rPr lang="en-US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</a:t>
            </a:r>
            <a:r>
              <a:rPr lang="en-US" sz="18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3800</a:t>
            </a:r>
            <a:endParaRPr lang="ru-RU" sz="1800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ru-RU" sz="2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озёр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- </a:t>
            </a:r>
            <a:r>
              <a:rPr lang="ru-RU" sz="18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700 </a:t>
            </a:r>
          </a:p>
          <a:p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родников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-</a:t>
            </a:r>
            <a:r>
              <a:rPr lang="en-US" sz="18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32</a:t>
            </a:r>
            <a:endParaRPr lang="ru-RU" sz="1800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Пасть льва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5\Родники Саратова\Родник Пасть Льва\rod05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428868"/>
            <a:ext cx="4071966" cy="3786214"/>
          </a:xfrm>
          <a:prstGeom prst="rect">
            <a:avLst/>
          </a:prstGeom>
          <a:noFill/>
        </p:spPr>
      </p:pic>
      <p:pic>
        <p:nvPicPr>
          <p:cNvPr id="12" name="Picture 3" descr="G:\5\Родники Саратова\Малиновый родник\rod01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4714876" y="2571744"/>
            <a:ext cx="3929090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182</TotalTime>
  <Words>136</Words>
  <Application>Microsoft Office PowerPoint</Application>
  <PresentationFormat>Экран (4:3)</PresentationFormat>
  <Paragraphs>65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Ты самое большое богатство на свете</vt:lpstr>
      <vt:lpstr>Вода!  Вода, у тебя нет ни вкуса, ни запаха, ни цвета;  тебя невозможно описать;  тобой наслаждаются не ведая, что ты такое … Ты самое большое богатство на свете .</vt:lpstr>
      <vt:lpstr>. Заводь “Опытная” </vt:lpstr>
      <vt:lpstr>заводь“Вода и человек”</vt:lpstr>
      <vt:lpstr> Заводь “Вода и здоровье” </vt:lpstr>
      <vt:lpstr>Заводь” Малая Родина”</vt:lpstr>
      <vt:lpstr>Слайд 7</vt:lpstr>
      <vt:lpstr>Речная сеть  области</vt:lpstr>
      <vt:lpstr>Слайд 9</vt:lpstr>
      <vt:lpstr>Слайд 10</vt:lpstr>
      <vt:lpstr>Слайд 11</vt:lpstr>
      <vt:lpstr>Слайд 12</vt:lpstr>
      <vt:lpstr> 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Вода! Вода, у тебя нет ни вкуса, ни запаха, ни цвета;  тебя невозможно описать; тобой наслаждаются, не ведая, что ты такое … Ты самое большое богатство на свете .</dc:title>
  <dc:creator>b</dc:creator>
  <cp:lastModifiedBy>b</cp:lastModifiedBy>
  <cp:revision>21</cp:revision>
  <dcterms:created xsi:type="dcterms:W3CDTF">2010-02-06T20:30:18Z</dcterms:created>
  <dcterms:modified xsi:type="dcterms:W3CDTF">2012-09-23T19:30:42Z</dcterms:modified>
</cp:coreProperties>
</file>