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1"/>
  </p:notesMasterIdLst>
  <p:sldIdLst>
    <p:sldId id="256" r:id="rId2"/>
    <p:sldId id="257" r:id="rId3"/>
    <p:sldId id="258" r:id="rId4"/>
    <p:sldId id="267" r:id="rId5"/>
    <p:sldId id="265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2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2DEE7E-4BC5-48B9-9345-31715DB6745C}" type="datetimeFigureOut">
              <a:rPr lang="ru-RU" smtClean="0"/>
              <a:t>08.01.2012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D05C00-7D09-40EB-8CCF-B10752D23C7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05C00-7D09-40EB-8CCF-B10752D23C7D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05C00-7D09-40EB-8CCF-B10752D23C7D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05C00-7D09-40EB-8CCF-B10752D23C7D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05C00-7D09-40EB-8CCF-B10752D23C7D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05C00-7D09-40EB-8CCF-B10752D23C7D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05C00-7D09-40EB-8CCF-B10752D23C7D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05C00-7D09-40EB-8CCF-B10752D23C7D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05C00-7D09-40EB-8CCF-B10752D23C7D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05C00-7D09-40EB-8CCF-B10752D23C7D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50F05F-5726-4187-921B-A21905C7E285}" type="datetimeFigureOut">
              <a:rPr lang="ru-RU" smtClean="0"/>
              <a:t>08.01.2012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E1AD8A-9153-4654-9F92-DE9827683F34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50F05F-5726-4187-921B-A21905C7E285}" type="datetimeFigureOut">
              <a:rPr lang="ru-RU" smtClean="0"/>
              <a:t>08.01.2012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E1AD8A-9153-4654-9F92-DE9827683F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50F05F-5726-4187-921B-A21905C7E285}" type="datetimeFigureOut">
              <a:rPr lang="ru-RU" smtClean="0"/>
              <a:t>08.01.2012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E1AD8A-9153-4654-9F92-DE9827683F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50F05F-5726-4187-921B-A21905C7E285}" type="datetimeFigureOut">
              <a:rPr lang="ru-RU" smtClean="0"/>
              <a:t>08.01.2012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E1AD8A-9153-4654-9F92-DE9827683F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50F05F-5726-4187-921B-A21905C7E285}" type="datetimeFigureOut">
              <a:rPr lang="ru-RU" smtClean="0"/>
              <a:t>08.01.2012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E1AD8A-9153-4654-9F92-DE9827683F3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50F05F-5726-4187-921B-A21905C7E285}" type="datetimeFigureOut">
              <a:rPr lang="ru-RU" smtClean="0"/>
              <a:t>08.01.2012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E1AD8A-9153-4654-9F92-DE9827683F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50F05F-5726-4187-921B-A21905C7E285}" type="datetimeFigureOut">
              <a:rPr lang="ru-RU" smtClean="0"/>
              <a:t>08.01.2012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E1AD8A-9153-4654-9F92-DE9827683F34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50F05F-5726-4187-921B-A21905C7E285}" type="datetimeFigureOut">
              <a:rPr lang="ru-RU" smtClean="0"/>
              <a:t>08.01.2012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E1AD8A-9153-4654-9F92-DE9827683F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50F05F-5726-4187-921B-A21905C7E285}" type="datetimeFigureOut">
              <a:rPr lang="ru-RU" smtClean="0"/>
              <a:t>08.01.2012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E1AD8A-9153-4654-9F92-DE9827683F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50F05F-5726-4187-921B-A21905C7E285}" type="datetimeFigureOut">
              <a:rPr lang="ru-RU" smtClean="0"/>
              <a:t>08.01.2012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E1AD8A-9153-4654-9F92-DE9827683F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7650F05F-5726-4187-921B-A21905C7E285}" type="datetimeFigureOut">
              <a:rPr lang="ru-RU" smtClean="0"/>
              <a:t>08.01.2012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42E1AD8A-9153-4654-9F92-DE9827683F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650F05F-5726-4187-921B-A21905C7E285}" type="datetimeFigureOut">
              <a:rPr lang="ru-RU" smtClean="0"/>
              <a:t>08.01.2012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42E1AD8A-9153-4654-9F92-DE9827683F34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5800" y="4797152"/>
            <a:ext cx="8077200" cy="1584176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400" dirty="0" smtClean="0">
                <a:solidFill>
                  <a:schemeClr val="tx1">
                    <a:lumMod val="75000"/>
                  </a:schemeClr>
                </a:solidFill>
              </a:rPr>
              <a:t>учитель  физической культуры Т.В.Кривцова</a:t>
            </a:r>
            <a:br>
              <a:rPr lang="ru-RU" sz="1400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</a:schemeClr>
                </a:solidFill>
              </a:rPr>
              <a:t>школы №382  Красносельского района</a:t>
            </a:r>
            <a:br>
              <a:rPr lang="ru-RU" sz="1400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</a:schemeClr>
                </a:solidFill>
              </a:rPr>
              <a:t> Санкт-Петербурга</a:t>
            </a:r>
            <a:endParaRPr lang="ru-RU" sz="14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Татьяна\Desktop\МНЕ надо\низ с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12776"/>
            <a:ext cx="8115300" cy="2952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233744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Спринтерский бег  –  </a:t>
            </a:r>
            <a:br>
              <a:rPr lang="ru-RU" sz="3600" dirty="0" smtClean="0"/>
            </a:br>
            <a:r>
              <a:rPr lang="ru-RU" sz="3600" dirty="0" err="1" smtClean="0"/>
              <a:t>бег</a:t>
            </a:r>
            <a:r>
              <a:rPr lang="ru-RU" sz="3600" dirty="0" smtClean="0"/>
              <a:t> на короткие дистанции.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Понятие "бег на короткие дистанции" объединяет группу беговых видов легкоатлетической программы. В эту группу видов входит бег на дистанции протяженностью </a:t>
            </a:r>
            <a:r>
              <a:rPr lang="ru-RU" dirty="0" smtClean="0"/>
              <a:t>от 30 до </a:t>
            </a:r>
            <a:r>
              <a:rPr lang="ru-RU" dirty="0" smtClean="0"/>
              <a:t>400 м, а также различные виды эстафетного </a:t>
            </a:r>
            <a:r>
              <a:rPr lang="ru-RU" dirty="0" smtClean="0"/>
              <a:t>бега. </a:t>
            </a:r>
          </a:p>
          <a:p>
            <a:endParaRPr lang="ru-RU" dirty="0" smtClean="0"/>
          </a:p>
          <a:p>
            <a:pPr algn="just"/>
            <a:r>
              <a:rPr lang="ru-RU" dirty="0" smtClean="0"/>
              <a:t>Дистанции </a:t>
            </a:r>
            <a:r>
              <a:rPr lang="ru-RU" dirty="0" smtClean="0"/>
              <a:t>30, 50, 60 и 300 м включаются в соревнования в закрытых </a:t>
            </a:r>
            <a:r>
              <a:rPr lang="ru-RU" dirty="0" smtClean="0"/>
              <a:t> помещениях </a:t>
            </a:r>
            <a:r>
              <a:rPr lang="ru-RU" dirty="0" smtClean="0"/>
              <a:t>и в соревнования юных </a:t>
            </a:r>
            <a:r>
              <a:rPr lang="ru-RU" dirty="0" smtClean="0"/>
              <a:t> легкоатлетов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pPr algn="just"/>
            <a:r>
              <a:rPr lang="ru-RU" dirty="0" smtClean="0"/>
              <a:t>Спринтерский </a:t>
            </a:r>
            <a:r>
              <a:rPr lang="ru-RU" dirty="0" smtClean="0"/>
              <a:t>бег входит составной частью в ряд видов легкой атлетики (все виды прыжков, многоборий и некоторые виды метаний), а также во многие виды спорта. </a:t>
            </a:r>
            <a:endParaRPr lang="ru-RU" dirty="0"/>
          </a:p>
        </p:txBody>
      </p:sp>
      <p:pic>
        <p:nvPicPr>
          <p:cNvPr id="4" name="Рисунок 3" descr="легкоатлет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188640"/>
            <a:ext cx="1584176" cy="10801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object_39.1280521828.492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76672"/>
            <a:ext cx="4392488" cy="3168352"/>
          </a:xfrm>
          <a:prstGeom prst="rect">
            <a:avLst/>
          </a:prstGeom>
        </p:spPr>
      </p:pic>
      <p:pic>
        <p:nvPicPr>
          <p:cNvPr id="5" name="Рисунок 4" descr="m030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1412776"/>
            <a:ext cx="2952328" cy="485127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99592" y="4365104"/>
            <a:ext cx="4572000" cy="129266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r>
              <a:rPr lang="ru-RU" dirty="0"/>
              <a:t>Бег на короткие дистанции (спринт) условно </a:t>
            </a:r>
            <a:r>
              <a:rPr lang="ru-RU" sz="2400" dirty="0"/>
              <a:t>подразделяется</a:t>
            </a:r>
            <a:r>
              <a:rPr lang="ru-RU" dirty="0"/>
              <a:t> на четыре фазы: начало бега (старт), стартовый разбег, бег по дистанции, финиширование.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64096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 smtClean="0"/>
          </a:p>
          <a:p>
            <a:r>
              <a:rPr lang="ru-RU" sz="3600" dirty="0" smtClean="0"/>
              <a:t>Польза </a:t>
            </a:r>
            <a:r>
              <a:rPr lang="ru-RU" sz="3600" dirty="0"/>
              <a:t>спринтерского </a:t>
            </a:r>
            <a:r>
              <a:rPr lang="ru-RU" sz="3600" dirty="0" smtClean="0"/>
              <a:t>бега.</a:t>
            </a:r>
          </a:p>
          <a:p>
            <a:endParaRPr lang="ru-RU" sz="3600" dirty="0"/>
          </a:p>
          <a:p>
            <a:r>
              <a:rPr lang="ru-RU" sz="2400" dirty="0"/>
              <a:t>Спринтерский бег стимулирует работу сердца, помогает тренировать скоростную выносливость, провоцирует мощный выброс адреналина. Заниматься спринтерским бегом рекомендуется только подготовленным спортсменам, причем не только бегунам. Скоростные качества просто необходимы в </a:t>
            </a:r>
            <a:r>
              <a:rPr lang="ru-RU" sz="2400" b="1" dirty="0">
                <a:solidFill>
                  <a:srgbClr val="FF0000"/>
                </a:solidFill>
              </a:rPr>
              <a:t>прыжках в длину </a:t>
            </a:r>
            <a:r>
              <a:rPr lang="ru-RU" sz="2400" dirty="0"/>
              <a:t>и высоту, в метании, а также практически во всех игровых видах спорта.</a:t>
            </a:r>
          </a:p>
        </p:txBody>
      </p:sp>
      <p:pic>
        <p:nvPicPr>
          <p:cNvPr id="3" name="Рисунок 2" descr="бег ж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4941168"/>
            <a:ext cx="1080120" cy="12763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24-024-Pryzhki-v-dlin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-315416"/>
            <a:ext cx="6624736" cy="674136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836712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Прыжок в длину — дисциплина технических видов легкоатлетической программы, относящаяся к горизонтальным прыжкам.</a:t>
            </a:r>
          </a:p>
          <a:p>
            <a:r>
              <a:rPr lang="ru-RU" sz="2000" dirty="0"/>
              <a:t>Прыжок в длину требует от спортсменов прыгучести, спринтерских качеств. Прыжок в длину входил в соревновательную программу античных Олимпийских игр. Является современной олимпийской дисциплиной лёгкой атлетики для мужчин с 1896 года, для женщин — с 1948 года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3" name="Рисунок 2" descr="IMG_86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2924944"/>
            <a:ext cx="5472608" cy="350100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9"/>
            <a:ext cx="784887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Прыжок состоит из четырёх фаз: </a:t>
            </a:r>
            <a:endParaRPr lang="ru-RU" sz="3200" dirty="0" smtClean="0"/>
          </a:p>
          <a:p>
            <a:r>
              <a:rPr lang="ru-RU" sz="2000" dirty="0" smtClean="0"/>
              <a:t>разбега</a:t>
            </a:r>
            <a:r>
              <a:rPr lang="ru-RU" sz="2000" dirty="0"/>
              <a:t>, </a:t>
            </a:r>
            <a:r>
              <a:rPr lang="ru-RU" sz="2000" dirty="0" smtClean="0"/>
              <a:t>отталкивания</a:t>
            </a:r>
            <a:r>
              <a:rPr lang="ru-RU" sz="2000" dirty="0"/>
              <a:t>, </a:t>
            </a:r>
            <a:r>
              <a:rPr lang="ru-RU" sz="2000" dirty="0" smtClean="0"/>
              <a:t>полёта и </a:t>
            </a:r>
            <a:r>
              <a:rPr lang="ru-RU" sz="2000" dirty="0"/>
              <a:t>приземления. </a:t>
            </a:r>
            <a:endParaRPr lang="ru-RU" sz="2800" dirty="0"/>
          </a:p>
          <a:p>
            <a:r>
              <a:rPr lang="ru-RU" sz="2000" dirty="0" smtClean="0"/>
              <a:t>Наибольшие </a:t>
            </a:r>
            <a:r>
              <a:rPr lang="ru-RU" sz="2000" dirty="0"/>
              <a:t>различия, с точки зрения техники, затрагивают полётную фазу прыжка. </a:t>
            </a:r>
          </a:p>
          <a:p>
            <a:endParaRPr lang="ru-RU" sz="2800" dirty="0" smtClean="0"/>
          </a:p>
          <a:p>
            <a:endParaRPr lang="ru-RU" sz="2800" dirty="0" smtClean="0"/>
          </a:p>
        </p:txBody>
      </p:sp>
      <p:pic>
        <p:nvPicPr>
          <p:cNvPr id="7" name="Рисунок 6" descr="разбег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628800"/>
            <a:ext cx="2857500" cy="2016224"/>
          </a:xfrm>
          <a:prstGeom prst="rect">
            <a:avLst/>
          </a:prstGeom>
        </p:spPr>
      </p:pic>
      <p:pic>
        <p:nvPicPr>
          <p:cNvPr id="4" name="Рисунок 3" descr="пр в дл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9712" y="2276872"/>
            <a:ext cx="2880320" cy="2016224"/>
          </a:xfrm>
          <a:prstGeom prst="rect">
            <a:avLst/>
          </a:prstGeom>
        </p:spPr>
      </p:pic>
      <p:pic>
        <p:nvPicPr>
          <p:cNvPr id="5" name="Рисунок 4" descr="084ef1d21d4f28fffd50e1269d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35896" y="3356992"/>
            <a:ext cx="3168352" cy="2016224"/>
          </a:xfrm>
          <a:prstGeom prst="rect">
            <a:avLst/>
          </a:prstGeom>
        </p:spPr>
      </p:pic>
      <p:pic>
        <p:nvPicPr>
          <p:cNvPr id="6" name="Рисунок 5" descr="IMG_865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24128" y="4581128"/>
            <a:ext cx="3168352" cy="194421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35292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r>
              <a:rPr lang="ru-RU" sz="2800" dirty="0" smtClean="0"/>
              <a:t>Техника прыжка в длину с разбега.</a:t>
            </a:r>
          </a:p>
          <a:p>
            <a:endParaRPr lang="ru-RU" sz="2800" dirty="0" smtClean="0"/>
          </a:p>
          <a:p>
            <a:r>
              <a:rPr lang="ru-RU" sz="2000" dirty="0" smtClean="0"/>
              <a:t>Простейшая </a:t>
            </a:r>
            <a:r>
              <a:rPr lang="ru-RU" sz="2000" dirty="0"/>
              <a:t>техника, известная ещё с XIX века и знакомая с уроков физкультуры — это прыжок «в шаге» или «согнув ноги». После отталкивания толчковая нога через сторону присоединяется к маховой и плечи отводятся немного назад. Хотя это элементарный вариант прыжка, но им пользуются атлеты высокого уровня и в XXI веке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r>
              <a:rPr lang="ru-RU" sz="2000" dirty="0"/>
              <a:t>«Прогнувшись»— более сложный вариант требующий большей тренированности и координации. Прыгун в полёте прогибает тело в пояснице и как бы делает паузу перед приземлением.  На современном этапе развития лёгкой атлетики это наиболее популярная техника у прыгуний-женщин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r>
              <a:rPr lang="ru-RU" sz="2000" dirty="0"/>
              <a:t>«Ножницы» — наиболее сложный вариант, требующий высоких скоростно-силовых качеств спортсмена. Спортсмен в полете словно продолжает бег и делает 1,5, 2,5 или 3,5 шага ногами по воздуху. Это наиболее популярная техника у спортсменов мужчин высокого класса.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548680"/>
            <a:ext cx="77048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Мировые </a:t>
            </a:r>
            <a:r>
              <a:rPr lang="ru-RU" sz="2800" b="1" dirty="0" smtClean="0"/>
              <a:t>рекорды</a:t>
            </a:r>
          </a:p>
          <a:p>
            <a:pPr algn="ctr"/>
            <a:endParaRPr lang="ru-RU" sz="2800" b="1" dirty="0" smtClean="0"/>
          </a:p>
          <a:p>
            <a:pPr algn="ctr"/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443841"/>
            <a:ext cx="79928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Открытые 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стадионы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Мужчины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8,95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Майк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Пауэлл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США   30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августа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1991 Токио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Япония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Женщины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7,52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Галина Чистякова   СССР    11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июня 1988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Ленинград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СССР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Закрытые помещения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Мужчины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8,79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Карл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Льюис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США    27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января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1984   Нью-Йорк,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США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Женщины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7,37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Хайке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Дрехслер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ГДР    13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февраля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1988     Вена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Австрия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128</TotalTime>
  <Words>414</Words>
  <Application>Microsoft Office PowerPoint</Application>
  <PresentationFormat>Экран (4:3)</PresentationFormat>
  <Paragraphs>49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Метро</vt:lpstr>
      <vt:lpstr>  учитель  физической культуры Т.В.Кривцова школы №382  Красносельского района  Санкт-Петербурга</vt:lpstr>
      <vt:lpstr>Спринтерский бег  –   бег на короткие дистанции.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учитель  физической культуры Т.В.Кривцова школы №382  Красносельского района  Санкт-Петербурга</dc:title>
  <dc:creator>Татьяна</dc:creator>
  <cp:lastModifiedBy>Татьяна</cp:lastModifiedBy>
  <cp:revision>13</cp:revision>
  <dcterms:created xsi:type="dcterms:W3CDTF">2012-01-08T14:24:05Z</dcterms:created>
  <dcterms:modified xsi:type="dcterms:W3CDTF">2012-01-08T16:32:32Z</dcterms:modified>
</cp:coreProperties>
</file>