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FF66"/>
    <a:srgbClr val="3333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54BDA7-3CF8-48F7-BF3F-2A96D5027527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EF0129-BA20-4D9C-AC2E-EC17A46A9F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63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3300"/>
                </a:solidFill>
              </a:rPr>
              <a:t>8 МАРТА</a:t>
            </a:r>
            <a:endParaRPr lang="ru-RU" sz="8000" b="1" dirty="0">
              <a:solidFill>
                <a:srgbClr val="FF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929066"/>
            <a:ext cx="8458200" cy="914400"/>
          </a:xfrm>
        </p:spPr>
        <p:txBody>
          <a:bodyPr>
            <a:normAutofit fontScale="62500" lnSpcReduction="20000"/>
          </a:bodyPr>
          <a:lstStyle/>
          <a:p>
            <a:r>
              <a:rPr lang="ru-RU" sz="4400" b="1" dirty="0" smtClean="0">
                <a:solidFill>
                  <a:srgbClr val="333300"/>
                </a:solidFill>
              </a:rPr>
              <a:t>МЕЖДУНАРОДНЫЙ</a:t>
            </a:r>
          </a:p>
          <a:p>
            <a:r>
              <a:rPr lang="ru-RU" sz="4400" b="1" dirty="0" smtClean="0">
                <a:solidFill>
                  <a:srgbClr val="333300"/>
                </a:solidFill>
              </a:rPr>
              <a:t>ЖЕНСКИЙ ДЕНЬ</a:t>
            </a:r>
            <a:endParaRPr lang="ru-RU" sz="4400" b="1" dirty="0">
              <a:solidFill>
                <a:srgbClr val="333300"/>
              </a:solidFill>
            </a:endParaRPr>
          </a:p>
        </p:txBody>
      </p:sp>
      <p:pic>
        <p:nvPicPr>
          <p:cNvPr id="4" name="Рисунок 3" descr="Водяные лил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57166"/>
            <a:ext cx="4957796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Звонко капают капели</a:t>
            </a:r>
          </a:p>
          <a:p>
            <a:r>
              <a:rPr lang="ru-RU" sz="4400" b="1" dirty="0" smtClean="0"/>
              <a:t>Возле нашего окна,</a:t>
            </a:r>
          </a:p>
          <a:p>
            <a:r>
              <a:rPr lang="ru-RU" sz="4400" b="1" dirty="0" smtClean="0"/>
              <a:t>Птицы весело запели:</a:t>
            </a:r>
          </a:p>
          <a:p>
            <a:r>
              <a:rPr lang="ru-RU" sz="4400" b="1" dirty="0" err="1" smtClean="0"/>
              <a:t>Чив</a:t>
            </a:r>
            <a:r>
              <a:rPr lang="ru-RU" sz="4400" b="1" dirty="0" smtClean="0"/>
              <a:t> –</a:t>
            </a:r>
            <a:r>
              <a:rPr lang="ru-RU" sz="4400" b="1" dirty="0" err="1" smtClean="0"/>
              <a:t>чив</a:t>
            </a:r>
            <a:r>
              <a:rPr lang="ru-RU" sz="4400" b="1" dirty="0" smtClean="0"/>
              <a:t> -</a:t>
            </a:r>
            <a:r>
              <a:rPr lang="ru-RU" sz="4400" b="1" dirty="0" err="1" smtClean="0"/>
              <a:t>чив</a:t>
            </a:r>
            <a:r>
              <a:rPr lang="ru-RU" sz="4400" b="1" dirty="0" smtClean="0"/>
              <a:t>- пришла весна!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Program Files\Microsoft Office\MEDIA\CAGCAT10\j02849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86742" cy="5370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04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215238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76783" y="-205202"/>
            <a:ext cx="5500726" cy="7625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 небе солнышко прекрасное,</a:t>
            </a:r>
          </a:p>
          <a:p>
            <a:r>
              <a:rPr lang="ru-RU" sz="4000" b="1" dirty="0" smtClean="0"/>
              <a:t>Птички весело поют.</a:t>
            </a:r>
          </a:p>
          <a:p>
            <a:r>
              <a:rPr lang="ru-RU" sz="4000" b="1" dirty="0" smtClean="0"/>
              <a:t>Вам они желают радости,</a:t>
            </a:r>
          </a:p>
          <a:p>
            <a:r>
              <a:rPr lang="ru-RU" sz="4000" b="1" dirty="0" smtClean="0"/>
              <a:t>И привет весенний шлют!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ПОЗДРАВЛЯЕМ С МЕЖДУНАРОДНЫМ </a:t>
            </a:r>
          </a:p>
          <a:p>
            <a:r>
              <a:rPr lang="ru-RU" sz="6000" dirty="0" smtClean="0"/>
              <a:t>ЖЕНСКИМ ДНЕМ!</a:t>
            </a:r>
          </a:p>
          <a:p>
            <a:pPr algn="ctr"/>
            <a:r>
              <a:rPr lang="ru-RU" sz="7200" b="1" dirty="0" smtClean="0">
                <a:solidFill>
                  <a:srgbClr val="FF66FF"/>
                </a:solidFill>
              </a:rPr>
              <a:t>8  МАРТА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51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8 МАРТА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1</dc:creator>
  <cp:lastModifiedBy>Андрей</cp:lastModifiedBy>
  <cp:revision>7</cp:revision>
  <dcterms:created xsi:type="dcterms:W3CDTF">2010-02-18T08:36:37Z</dcterms:created>
  <dcterms:modified xsi:type="dcterms:W3CDTF">2013-10-18T21:47:35Z</dcterms:modified>
</cp:coreProperties>
</file>