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99"/>
    <a:srgbClr val="FF0066"/>
    <a:srgbClr val="FFFF00"/>
    <a:srgbClr val="0000FF"/>
    <a:srgbClr val="66FFFF"/>
    <a:srgbClr val="FF0000"/>
    <a:srgbClr val="800000"/>
    <a:srgbClr val="0066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5552" autoAdjust="0"/>
  </p:normalViewPr>
  <p:slideViewPr>
    <p:cSldViewPr showGuides="1">
      <p:cViewPr varScale="1"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0ABB27-C352-446E-8F84-F321B6EAB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8B051-47E2-4B4E-8658-88A76B57E3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63FF1-DBC2-47B2-9013-27145B69E9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77726-572B-4545-B0E2-59D852DC93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F6263-FFAE-40C4-803A-7DB535BF0B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47F7D-AA4D-4C84-BDFB-A55886CC9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9A84E-96A4-4596-A1BD-D159CD81F3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3A6F-465F-4BDC-9C5B-E599F0FF6B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F4B47-E5C8-47DA-8640-339F07335D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3EE76-D7CA-46C7-91AE-9C13D4242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792CE-3677-4BAF-BED0-BB43AE0C41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A5E9F2B-76CF-4C7E-B126-AF57500FE0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ursovie_2008\&#1082;&#1091;&#1088;&#1089;&#1086;&#1074;&#1099;&#1077;%2054\&#1040;&#1085;&#1090;&#1086;&#1085;&#1086;&#1074;&#1080;&#1095;\11.wm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877" y="1071546"/>
            <a:ext cx="8358246" cy="30003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мы знаем</a:t>
            </a:r>
            <a:b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 нашей стране</a:t>
            </a:r>
            <a:b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о нашем городе?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Рисунок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000531" y="6013473"/>
            <a:ext cx="5000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</a:rPr>
              <a:t>Исаакиевский собор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Рисунок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534025"/>
            <a:ext cx="525621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Стрелка Васильевского</a:t>
            </a:r>
          </a:p>
          <a:p>
            <a:pPr>
              <a:defRPr/>
            </a:pPr>
            <a:r>
              <a:rPr lang="ru-RU" sz="4000" b="1" i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Рисунок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35519" y="6013473"/>
            <a:ext cx="453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Дворцовый мост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Рисунок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23075" y="5534025"/>
            <a:ext cx="184150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endParaRPr lang="ru-RU" sz="40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72066" y="6013473"/>
            <a:ext cx="352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</a:rPr>
              <a:t>Заячий остров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85754" y="6000750"/>
            <a:ext cx="485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</a:rPr>
              <a:t>Дворцовая площадь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58" y="785794"/>
            <a:ext cx="48328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0099"/>
                </a:solidFill>
              </a:rPr>
              <a:t>Если скажут слово «Родина»</a:t>
            </a:r>
          </a:p>
          <a:p>
            <a:r>
              <a:rPr lang="ru-RU" sz="2400" i="1" dirty="0" smtClean="0">
                <a:solidFill>
                  <a:srgbClr val="000099"/>
                </a:solidFill>
              </a:rPr>
              <a:t>Сразу в памяти встает</a:t>
            </a:r>
          </a:p>
          <a:p>
            <a:r>
              <a:rPr lang="ru-RU" sz="2400" i="1" dirty="0" smtClean="0">
                <a:solidFill>
                  <a:srgbClr val="000099"/>
                </a:solidFill>
              </a:rPr>
              <a:t>Старый дом , в саду смородина</a:t>
            </a:r>
          </a:p>
          <a:p>
            <a:r>
              <a:rPr lang="ru-RU" sz="2400" i="1" dirty="0" smtClean="0">
                <a:solidFill>
                  <a:srgbClr val="000099"/>
                </a:solidFill>
              </a:rPr>
              <a:t>Толстый тополь у ворот</a:t>
            </a:r>
          </a:p>
          <a:p>
            <a:r>
              <a:rPr lang="ru-RU" sz="2400" i="1" dirty="0" smtClean="0">
                <a:solidFill>
                  <a:srgbClr val="000099"/>
                </a:solidFill>
              </a:rPr>
              <a:t>У реки березка-скромница</a:t>
            </a:r>
          </a:p>
          <a:p>
            <a:r>
              <a:rPr lang="ru-RU" sz="2400" i="1" dirty="0" smtClean="0">
                <a:solidFill>
                  <a:srgbClr val="000099"/>
                </a:solidFill>
              </a:rPr>
              <a:t>И ромашковый бугор…</a:t>
            </a:r>
          </a:p>
          <a:p>
            <a:r>
              <a:rPr lang="ru-RU" sz="2400" i="1" dirty="0" smtClean="0">
                <a:solidFill>
                  <a:srgbClr val="000099"/>
                </a:solidFill>
              </a:rPr>
              <a:t>           </a:t>
            </a:r>
            <a:r>
              <a:rPr lang="ru-RU" sz="2000" i="1" dirty="0" smtClean="0">
                <a:solidFill>
                  <a:srgbClr val="000099"/>
                </a:solidFill>
              </a:rPr>
              <a:t>( З.Александрова)</a:t>
            </a:r>
            <a:endParaRPr lang="ru-RU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1052513"/>
            <a:ext cx="4681537" cy="1728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n>
                  <a:solidFill>
                    <a:schemeClr val="bg1"/>
                  </a:solidFill>
                </a:ln>
              </a:rPr>
              <a:t/>
            </a:r>
            <a:br>
              <a:rPr lang="ru-RU" sz="4000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7200" dirty="0" smtClean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</a:rPr>
              <a:t>Род  на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</a:rPr>
              <a:t>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219450" y="538163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956550" y="692150"/>
            <a:ext cx="6524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32000" y="4581525"/>
            <a:ext cx="49688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</a:rPr>
              <a:t>Р  </a:t>
            </a:r>
            <a:r>
              <a:rPr lang="ru-RU" sz="7200" dirty="0" err="1">
                <a:ln>
                  <a:solidFill>
                    <a:schemeClr val="bg1"/>
                  </a:solidFill>
                </a:ln>
                <a:solidFill>
                  <a:srgbClr val="0066FF"/>
                </a:solidFill>
              </a:rPr>
              <a:t>ссия</a:t>
            </a:r>
            <a:endParaRPr lang="ru-RU" sz="7200" dirty="0">
              <a:ln>
                <a:solidFill>
                  <a:schemeClr val="bg1"/>
                </a:solidFill>
              </a:ln>
              <a:solidFill>
                <a:srgbClr val="0066FF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880350" y="3143250"/>
            <a:ext cx="69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C -0.12552 -0.03704 -0.25052 -0.07385 -0.3125 -0.04977 C -0.37431 -0.0257 -0.37396 0.05949 -0.37309 0.14537 " pathEditMode="relative" rAng="0" ptsTypes="aaA">
                                      <p:cBhvr>
                                        <p:cTn id="17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20347 -0.04375 -0.40607 -0.08727 -0.48576 -0.05232 C -0.5651 -0.01737 -0.48055 0.16574 -0.47934 0.21064 " pathEditMode="relative" rAng="0" ptsTypes="aaA">
                                      <p:cBhvr>
                                        <p:cTn id="32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/>
      <p:bldP spid="8199" grpId="1"/>
      <p:bldP spid="8201" grpId="0"/>
      <p:bldP spid="820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688" y="-101600"/>
            <a:ext cx="10764838" cy="7454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857250" y="3429000"/>
            <a:ext cx="3071813" cy="25003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48263" y="55165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29063" y="5500688"/>
            <a:ext cx="2786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ln>
                  <a:solidFill>
                    <a:srgbClr val="00B0F0"/>
                  </a:solidFill>
                </a:ln>
                <a:solidFill>
                  <a:srgbClr val="FF3300"/>
                </a:solidFill>
              </a:rPr>
              <a:t>М</a:t>
            </a:r>
            <a:r>
              <a:rPr lang="ru-RU" sz="6000" u="sng" dirty="0">
                <a:ln>
                  <a:solidFill>
                    <a:srgbClr val="00B0F0"/>
                  </a:solidFill>
                </a:ln>
                <a:solidFill>
                  <a:srgbClr val="FF3300"/>
                </a:solidFill>
              </a:rPr>
              <a:t>о</a:t>
            </a:r>
            <a:r>
              <a:rPr lang="ru-RU" sz="6000" dirty="0">
                <a:ln>
                  <a:solidFill>
                    <a:srgbClr val="00B0F0"/>
                  </a:solidFill>
                </a:ln>
                <a:solidFill>
                  <a:srgbClr val="FF3300"/>
                </a:solidFill>
              </a:rPr>
              <a:t>сква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1501">
              <a:srgbClr val="C7AC4C"/>
            </a:gs>
            <a:gs pos="27499">
              <a:srgbClr val="E6D78A"/>
            </a:gs>
            <a:gs pos="35001">
              <a:srgbClr val="C7AC4C"/>
            </a:gs>
            <a:gs pos="44000">
              <a:srgbClr val="E6D78A"/>
            </a:gs>
            <a:gs pos="50000">
              <a:srgbClr val="E6DCAC"/>
            </a:gs>
            <a:gs pos="56000">
              <a:srgbClr val="E6D78A"/>
            </a:gs>
            <a:gs pos="64999">
              <a:srgbClr val="C7AC4C"/>
            </a:gs>
            <a:gs pos="72501">
              <a:srgbClr val="E6D78A"/>
            </a:gs>
            <a:gs pos="88499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4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32813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Рисунок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9F9"/>
              </a:clrFrom>
              <a:clrTo>
                <a:srgbClr val="FB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49275"/>
            <a:ext cx="2898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79613" y="4724400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ФЛА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865828" y="4695837"/>
            <a:ext cx="10636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ГЕР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956550" y="4076700"/>
            <a:ext cx="417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Б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779838" y="4005263"/>
            <a:ext cx="417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6 C -0.0507 -0.0169 -0.10139 -0.03403 -0.11684 -0.0169 C -0.13229 0.00046 -0.1132 0.05254 -0.09393 0.1048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C -0.04531 -0.01875 -0.08993 -0.03611 -0.11163 -0.02245 C -0.13298 -0.0081 -0.13246 0.03982 -0.13125 0.08889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8" grpId="1"/>
      <p:bldP spid="10249" grpId="0"/>
      <p:bldP spid="102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1501">
              <a:srgbClr val="C7AC4C"/>
            </a:gs>
            <a:gs pos="27499">
              <a:srgbClr val="E6D78A"/>
            </a:gs>
            <a:gs pos="35001">
              <a:srgbClr val="C7AC4C"/>
            </a:gs>
            <a:gs pos="44000">
              <a:srgbClr val="E6D78A"/>
            </a:gs>
            <a:gs pos="50000">
              <a:srgbClr val="E6DCAC"/>
            </a:gs>
            <a:gs pos="56000">
              <a:srgbClr val="E6D78A"/>
            </a:gs>
            <a:gs pos="64999">
              <a:srgbClr val="C7AC4C"/>
            </a:gs>
            <a:gs pos="72501">
              <a:srgbClr val="E6D78A"/>
            </a:gs>
            <a:gs pos="88499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9763" y="1928813"/>
            <a:ext cx="80756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sng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6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анкт-</a:t>
            </a:r>
            <a:r>
              <a:rPr kumimoji="0" lang="ru-RU" sz="11500" b="0" i="0" u="sng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6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етербург</a:t>
            </a:r>
            <a:endParaRPr kumimoji="0" lang="ru-RU" sz="6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57158" y="5929330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</a:rPr>
              <a:t>Петропавловская крепость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56300" y="5929330"/>
            <a:ext cx="2459038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</a:rPr>
              <a:t>Река Нева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Рисунок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163" y="-23813"/>
            <a:ext cx="9204326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929188" y="6013473"/>
            <a:ext cx="3603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</a:rPr>
              <a:t>Зимний дворец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580</TotalTime>
  <Words>61</Words>
  <Application>Microsoft Office PowerPoint</Application>
  <PresentationFormat>Экран (4:3)</PresentationFormat>
  <Paragraphs>27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Что мы знаем о нашей стране и о нашем городе?</vt:lpstr>
      <vt:lpstr>Презентация PowerPoint</vt:lpstr>
      <vt:lpstr> Род  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Что мы знаем о нашей стране и о нашем городе?</dc:title>
  <dc:creator>Леша</dc:creator>
  <cp:lastModifiedBy>1</cp:lastModifiedBy>
  <cp:revision>27</cp:revision>
  <dcterms:created xsi:type="dcterms:W3CDTF">2008-06-18T09:43:42Z</dcterms:created>
  <dcterms:modified xsi:type="dcterms:W3CDTF">2013-10-16T11:52:27Z</dcterms:modified>
</cp:coreProperties>
</file>