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69" r:id="rId3"/>
    <p:sldId id="270" r:id="rId4"/>
    <p:sldId id="271" r:id="rId5"/>
    <p:sldId id="272" r:id="rId6"/>
    <p:sldId id="273" r:id="rId7"/>
    <p:sldId id="277" r:id="rId8"/>
    <p:sldId id="256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92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36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633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578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086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948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578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193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663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325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04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41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0AB48C-A706-41B2-BF46-682AE05F6A81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346F51-067D-4B6A-93C9-0FDBBBE7A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.zoda.ru/animals/wprsskk.html" TargetMode="External"/><Relationship Id="rId13" Type="http://schemas.openxmlformats.org/officeDocument/2006/relationships/hyperlink" Target="http://ztown.info/novosti/326-ukradennyj-straus-sbezhal-ot-poxititelej-i-vernulsya-domoj.html" TargetMode="External"/><Relationship Id="rId18" Type="http://schemas.openxmlformats.org/officeDocument/2006/relationships/hyperlink" Target="http://kazink.ucoz.com/publ/pticy_vnesennye_v_krasnuju_knigu_kazakhstana/1-1-0-8" TargetMode="External"/><Relationship Id="rId3" Type="http://schemas.openxmlformats.org/officeDocument/2006/relationships/hyperlink" Target="http://www.chess-online.ru/forums/viewtopic.html?t=6194&amp;start=420" TargetMode="External"/><Relationship Id="rId21" Type="http://schemas.openxmlformats.org/officeDocument/2006/relationships/hyperlink" Target="http://forum.meta.ua/topic/p/5496827.html" TargetMode="External"/><Relationship Id="rId7" Type="http://schemas.openxmlformats.org/officeDocument/2006/relationships/hyperlink" Target="http://www.diary.ru/~Yano4kaJofa/?from=40" TargetMode="External"/><Relationship Id="rId12" Type="http://schemas.openxmlformats.org/officeDocument/2006/relationships/hyperlink" Target="http://en.wikipedia.org/wiki/List_of_birds_of_Australia%20&#1083;&#1080;&#1088;&#1086;&#1093;&#1074;&#1086;&#1089;&#1090;" TargetMode="External"/><Relationship Id="rId17" Type="http://schemas.openxmlformats.org/officeDocument/2006/relationships/hyperlink" Target="http://www.liveinternet.ru/community/3299606/rubric/1170754/comments/friends/friends/friends/profile/page6.html%20&#1089;&#1086;&#1074;&#1072;" TargetMode="External"/><Relationship Id="rId2" Type="http://schemas.openxmlformats.org/officeDocument/2006/relationships/hyperlink" Target="http://www.diary.ru/~Lecovik/?from=60" TargetMode="External"/><Relationship Id="rId16" Type="http://schemas.openxmlformats.org/officeDocument/2006/relationships/hyperlink" Target="http://www.free-lancers.net/users/Alabama/projects/117188/" TargetMode="External"/><Relationship Id="rId20" Type="http://schemas.openxmlformats.org/officeDocument/2006/relationships/hyperlink" Target="http://www.mp3sort.com/forum/tema.php?p=7630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turelight.ru/show_photo/19432.html" TargetMode="External"/><Relationship Id="rId11" Type="http://schemas.openxmlformats.org/officeDocument/2006/relationships/hyperlink" Target="http://story-sibaka.ucoz.ru/index/neutomimyj_smotritel_lesa/0-20" TargetMode="External"/><Relationship Id="rId5" Type="http://schemas.openxmlformats.org/officeDocument/2006/relationships/hyperlink" Target="http://galereika.net/photo/krasivye_kartinki/pticy/sviristel_na_jagodakh_rjabiny/156-0-3184" TargetMode="External"/><Relationship Id="rId15" Type="http://schemas.openxmlformats.org/officeDocument/2006/relationships/hyperlink" Target="http://birdphoto.ru/index.php?newsid=665" TargetMode="External"/><Relationship Id="rId10" Type="http://schemas.openxmlformats.org/officeDocument/2006/relationships/hyperlink" Target="http://blogi.ya1.ru/old/blog.php?user=HARO" TargetMode="External"/><Relationship Id="rId19" Type="http://schemas.openxmlformats.org/officeDocument/2006/relationships/hyperlink" Target="http://animashki2010.ucoz.ru/photo/animacii_ptic/907098759/26-0-383" TargetMode="External"/><Relationship Id="rId4" Type="http://schemas.openxmlformats.org/officeDocument/2006/relationships/hyperlink" Target="http://news.bcm.ru/russia/2011/9/09/251470/1" TargetMode="External"/><Relationship Id="rId9" Type="http://schemas.openxmlformats.org/officeDocument/2006/relationships/hyperlink" Target="http://www.ytime.com.ua/ru/50/2093" TargetMode="External"/><Relationship Id="rId14" Type="http://schemas.openxmlformats.org/officeDocument/2006/relationships/hyperlink" Target="http://overcover.livejournal.com/" TargetMode="External"/><Relationship Id="rId2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Какие птицы не летают?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048597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Страусы.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Не летает и другой представитель страусообразных – </a:t>
            </a:r>
            <a:r>
              <a:rPr lang="ru-RU" sz="2800" b="1" i="1" dirty="0" smtClean="0">
                <a:solidFill>
                  <a:srgbClr val="7030A0"/>
                </a:solidFill>
              </a:rPr>
              <a:t>киви</a:t>
            </a:r>
            <a:r>
              <a:rPr lang="ru-RU" sz="1600" b="1" i="1" dirty="0" smtClean="0"/>
              <a:t>(Новая Зеландия</a:t>
            </a:r>
            <a:r>
              <a:rPr lang="ru-RU" sz="1600" b="1" dirty="0"/>
              <a:t>)</a:t>
            </a:r>
            <a:r>
              <a:rPr lang="ru-RU" sz="2800" b="1" i="1" dirty="0" smtClean="0">
                <a:solidFill>
                  <a:srgbClr val="7030A0"/>
                </a:solidFill>
              </a:rPr>
              <a:t>.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Представители нелетающих птиц есть и в Антарктиде – </a:t>
            </a:r>
            <a:r>
              <a:rPr lang="ru-RU" sz="2800" b="1" dirty="0" smtClean="0">
                <a:solidFill>
                  <a:srgbClr val="7030A0"/>
                </a:solidFill>
              </a:rPr>
              <a:t>пингвины.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77398"/>
            <a:ext cx="3275856" cy="34563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5714"/>
            <a:ext cx="3320008" cy="33397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29" y="1619597"/>
            <a:ext cx="22860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49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Какая птица своей песней предвещает скорый приход весны?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18" y="332656"/>
            <a:ext cx="3774243" cy="3312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293096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Вот уж на кого не подумаешь – </a:t>
            </a:r>
            <a:r>
              <a:rPr lang="ru-RU" sz="2400" b="1" dirty="0" smtClean="0">
                <a:solidFill>
                  <a:srgbClr val="7030A0"/>
                </a:solidFill>
              </a:rPr>
              <a:t>серая ворона. </a:t>
            </a:r>
            <a:r>
              <a:rPr lang="ru-RU" sz="2000" b="1" dirty="0" smtClean="0"/>
              <a:t>Её простая, тихая и мелодичная песенка совсем не похожа на карканье, а напоминает скорее мурлыканье котенка.</a:t>
            </a:r>
            <a:endParaRPr lang="ru-RU" sz="2000" b="1" dirty="0"/>
          </a:p>
        </p:txBody>
      </p:sp>
      <p:pic>
        <p:nvPicPr>
          <p:cNvPr id="8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143">
            <a:off x="-439524" y="684678"/>
            <a:ext cx="4176464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6773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Какая птица нашей страны самая большая?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4293096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Пеликан </a:t>
            </a:r>
            <a:r>
              <a:rPr lang="ru-RU" sz="2000" b="1" dirty="0" smtClean="0"/>
              <a:t>– длина его 1,5 м, размах крыльев</a:t>
            </a:r>
          </a:p>
          <a:p>
            <a:r>
              <a:rPr lang="ru-RU" sz="2000" b="1" dirty="0" smtClean="0"/>
              <a:t>- около 3м.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0831"/>
            <a:ext cx="5076056" cy="36276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143">
            <a:off x="-402458" y="788396"/>
            <a:ext cx="3849171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4320">
            <a:off x="5046518" y="5070364"/>
            <a:ext cx="4176464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8141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Какая птица умеет нырять и бегать по дну?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4293096"/>
            <a:ext cx="59766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Оляпка</a:t>
            </a:r>
            <a:r>
              <a:rPr lang="ru-RU" sz="2000" b="1" dirty="0" smtClean="0"/>
              <a:t>. Это бурая с белой грудкой птица может нырять  в воду и бегать по дну, цепляясь за неровности и мелкие камушки. Оляпка ловит на дне насекомых, червей и мелких рыб.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15" y="548680"/>
            <a:ext cx="4286250" cy="3152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143">
            <a:off x="-358522" y="911338"/>
            <a:ext cx="3461221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9066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2663280" y="332656"/>
            <a:ext cx="6480720" cy="201622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 какой птицы хвост похож на струнный музыкальный инструмент?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4293096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Такой удивительный хвост у </a:t>
            </a:r>
            <a:r>
              <a:rPr lang="ru-RU" sz="2400" b="1" dirty="0" smtClean="0">
                <a:solidFill>
                  <a:srgbClr val="7030A0"/>
                </a:solidFill>
              </a:rPr>
              <a:t>лирохвоста.</a:t>
            </a:r>
          </a:p>
          <a:p>
            <a:r>
              <a:rPr lang="ru-RU" sz="2000" b="1" dirty="0" smtClean="0"/>
              <a:t>Это довольно крупная птица – длиной до метра, а хвост имеет длину более 40 см.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40" y="548680"/>
            <a:ext cx="4419600" cy="29527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0143">
            <a:off x="-583160" y="777129"/>
            <a:ext cx="4176464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0284" flipH="1">
            <a:off x="2045906" y="5383189"/>
            <a:ext cx="4244840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9260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8560" y="2245061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Выноска-облако 6"/>
          <p:cNvSpPr/>
          <p:nvPr/>
        </p:nvSpPr>
        <p:spPr>
          <a:xfrm>
            <a:off x="1403648" y="404664"/>
            <a:ext cx="7200800" cy="2376264"/>
          </a:xfrm>
          <a:prstGeom prst="cloudCallout">
            <a:avLst>
              <a:gd name="adj1" fmla="val -39985"/>
              <a:gd name="adj2" fmla="val 5986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Почему перед дождем ласточки летают низко над землей?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4760565"/>
            <a:ext cx="63344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Ласточки</a:t>
            </a:r>
            <a:r>
              <a:rPr lang="ru-RU" sz="2000" b="1" dirty="0" smtClean="0"/>
              <a:t> питаются различными насекомыми, которых ловят прямо на лету, в воздухе. Перед дождем и грозой атмосферное давление понижается и мошкара опускается ниже к земле.</a:t>
            </a:r>
            <a:endParaRPr lang="ru-RU" sz="2000" b="1" dirty="0"/>
          </a:p>
        </p:txBody>
      </p:sp>
      <p:pic>
        <p:nvPicPr>
          <p:cNvPr id="9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0284" flipH="1">
            <a:off x="-37238" y="1362913"/>
            <a:ext cx="203916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00808"/>
            <a:ext cx="2986251" cy="30317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1" y="-72501"/>
            <a:ext cx="218916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6003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7217" y="2420888"/>
            <a:ext cx="3312368" cy="49750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Выноска-облако 2"/>
          <p:cNvSpPr/>
          <p:nvPr/>
        </p:nvSpPr>
        <p:spPr>
          <a:xfrm>
            <a:off x="2627784" y="-99392"/>
            <a:ext cx="6516216" cy="4801136"/>
          </a:xfrm>
          <a:prstGeom prst="cloudCallout">
            <a:avLst>
              <a:gd name="adj1" fmla="val -62825"/>
              <a:gd name="adj2" fmla="val 2793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Орнитология – наука о птицах. Имеет весьма почтенный возраст и является одной из наиболее разработанных ветвей зоологии. Даже суровой зимой, когда в природе не увидишь ни насекомых, ни рыб, когда звери становятся скрытными и недоступными наблюдению, когда замирают жизненные процессы у растений – некоторые из птиц остаются рядом с человеком, радуя глаз и словно напоминая нам о том,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Что жизнь не прекратилась.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096" y="3800475"/>
            <a:ext cx="3867150" cy="3057525"/>
          </a:xfrm>
          <a:prstGeom prst="rect">
            <a:avLst/>
          </a:prstGeom>
        </p:spPr>
      </p:pic>
      <p:pic>
        <p:nvPicPr>
          <p:cNvPr id="5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0284" flipH="1">
            <a:off x="384065" y="1206521"/>
            <a:ext cx="203916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 урокам картинки\a68d5062372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4950" flipH="1">
            <a:off x="384066" y="1002875"/>
            <a:ext cx="203916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92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Интернет – ресурсы.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1600" dirty="0" smtClean="0"/>
              <a:t>Материал викторины взят с научно-практического журнала </a:t>
            </a:r>
            <a:br>
              <a:rPr lang="ru-RU" sz="1600" dirty="0" smtClean="0"/>
            </a:br>
            <a:r>
              <a:rPr lang="ru-RU" sz="1600" dirty="0" smtClean="0"/>
              <a:t>«Завуч начальной школы» – 2005г. № 2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u="sng" dirty="0">
                <a:hlinkClick r:id="rId2"/>
              </a:rPr>
              <a:t>http://www.diary.ru/~Lecovik/?from=60</a:t>
            </a:r>
            <a:r>
              <a:rPr lang="ru-RU" u="sng" dirty="0"/>
              <a:t>стриж</a:t>
            </a:r>
            <a:endParaRPr lang="ru-RU" dirty="0"/>
          </a:p>
          <a:p>
            <a:r>
              <a:rPr lang="ru-RU" u="sng" dirty="0">
                <a:hlinkClick r:id="rId3"/>
              </a:rPr>
              <a:t>http://www.chess-online.ru/forums/viewtopic.html?t=6194&amp;start=420</a:t>
            </a:r>
            <a:r>
              <a:rPr lang="ru-RU" u="sng" dirty="0"/>
              <a:t> сойка</a:t>
            </a:r>
            <a:endParaRPr lang="ru-RU" dirty="0"/>
          </a:p>
          <a:p>
            <a:r>
              <a:rPr lang="ru-RU" u="sng" dirty="0">
                <a:hlinkClick r:id="rId4"/>
              </a:rPr>
              <a:t>http://news.bcm.ru/russia/2011/9/09/251470/1</a:t>
            </a:r>
            <a:r>
              <a:rPr lang="ru-RU" u="sng" dirty="0"/>
              <a:t> дрозд</a:t>
            </a:r>
            <a:endParaRPr lang="ru-RU" dirty="0"/>
          </a:p>
          <a:p>
            <a:r>
              <a:rPr lang="ru-RU" u="sng" dirty="0">
                <a:hlinkClick r:id="rId5"/>
              </a:rPr>
              <a:t>http://galereika.net/photo/krasivye_kartinki/pticy/sviristel_na_jagodakh_rjabiny/156-0-3184</a:t>
            </a:r>
            <a:r>
              <a:rPr lang="ru-RU" u="sng" dirty="0"/>
              <a:t> свиристель</a:t>
            </a:r>
            <a:endParaRPr lang="ru-RU" dirty="0"/>
          </a:p>
          <a:p>
            <a:r>
              <a:rPr lang="ru-RU" u="sng" dirty="0">
                <a:hlinkClick r:id="rId6"/>
              </a:rPr>
              <a:t>http://naturelight.ru/show_photo/19432.html</a:t>
            </a:r>
            <a:r>
              <a:rPr lang="ru-RU" u="sng" dirty="0"/>
              <a:t>  клест</a:t>
            </a:r>
            <a:endParaRPr lang="ru-RU" dirty="0"/>
          </a:p>
          <a:p>
            <a:r>
              <a:rPr lang="ru-RU" u="sng" dirty="0">
                <a:hlinkClick r:id="rId7"/>
              </a:rPr>
              <a:t>http://www.diary.ru/~Yano4kaJofa/?from=40</a:t>
            </a:r>
            <a:r>
              <a:rPr lang="ru-RU" u="sng" dirty="0"/>
              <a:t>  дятел</a:t>
            </a:r>
            <a:endParaRPr lang="ru-RU" dirty="0"/>
          </a:p>
          <a:p>
            <a:r>
              <a:rPr lang="ru-RU" u="sng" dirty="0">
                <a:hlinkClick r:id="rId8"/>
              </a:rPr>
              <a:t>http://wallpaper.zoda.ru/animals/wprsskk.html</a:t>
            </a:r>
            <a:r>
              <a:rPr lang="ru-RU" dirty="0"/>
              <a:t> сова</a:t>
            </a:r>
          </a:p>
          <a:p>
            <a:r>
              <a:rPr lang="ru-RU" u="sng" dirty="0">
                <a:hlinkClick r:id="rId9"/>
              </a:rPr>
              <a:t>http://www.ytime.com.ua/ru/50/2093</a:t>
            </a:r>
            <a:r>
              <a:rPr lang="ru-RU" dirty="0"/>
              <a:t> киви</a:t>
            </a:r>
          </a:p>
          <a:p>
            <a:r>
              <a:rPr lang="ru-RU" u="sng" dirty="0">
                <a:hlinkClick r:id="rId10"/>
              </a:rPr>
              <a:t>http://blogi.ya1.ru/old/blog.php</a:t>
            </a:r>
            <a:r>
              <a:rPr lang="ru-RU" dirty="0"/>
              <a:t>пингвин</a:t>
            </a:r>
          </a:p>
          <a:p>
            <a:r>
              <a:rPr lang="ru-RU" u="sng" dirty="0">
                <a:hlinkClick r:id="rId11"/>
              </a:rPr>
              <a:t>http://story-sibaka.ucoz.ru/index/neutomimyj_smotritel_lesa/0-20</a:t>
            </a:r>
            <a:r>
              <a:rPr lang="ru-RU" u="sng" dirty="0"/>
              <a:t>  поползень</a:t>
            </a:r>
            <a:endParaRPr lang="ru-RU" dirty="0"/>
          </a:p>
          <a:p>
            <a:r>
              <a:rPr lang="ru-RU" u="sng" dirty="0">
                <a:hlinkClick r:id="rId12"/>
              </a:rPr>
              <a:t>http://en.wikipedia.org/wiki/List_of_birds_of_Australia лирохвост</a:t>
            </a:r>
            <a:endParaRPr lang="ru-RU" dirty="0"/>
          </a:p>
          <a:p>
            <a:r>
              <a:rPr lang="ru-RU" u="sng" dirty="0">
                <a:hlinkClick r:id="rId13"/>
              </a:rPr>
              <a:t>http://ztown.info/novosti/326-ukradennyj-straus-sbezhal-ot-poxititelej-i-vernulsya-domoj.html</a:t>
            </a:r>
            <a:r>
              <a:rPr lang="ru-RU" u="sng" dirty="0"/>
              <a:t> страус</a:t>
            </a:r>
            <a:endParaRPr lang="ru-RU" dirty="0"/>
          </a:p>
          <a:p>
            <a:r>
              <a:rPr lang="en-US" u="sng" dirty="0">
                <a:hlinkClick r:id="rId14"/>
              </a:rPr>
              <a:t>http</a:t>
            </a:r>
            <a:r>
              <a:rPr lang="ru-RU" u="sng" dirty="0">
                <a:hlinkClick r:id="rId14"/>
              </a:rPr>
              <a:t>://</a:t>
            </a:r>
            <a:r>
              <a:rPr lang="en-US" u="sng" dirty="0" err="1">
                <a:hlinkClick r:id="rId14"/>
              </a:rPr>
              <a:t>overcover</a:t>
            </a:r>
            <a:r>
              <a:rPr lang="ru-RU" u="sng" dirty="0">
                <a:hlinkClick r:id="rId14"/>
              </a:rPr>
              <a:t>.</a:t>
            </a:r>
            <a:r>
              <a:rPr lang="en-US" u="sng" dirty="0" err="1">
                <a:hlinkClick r:id="rId14"/>
              </a:rPr>
              <a:t>livejournal</a:t>
            </a:r>
            <a:r>
              <a:rPr lang="ru-RU" u="sng" dirty="0">
                <a:hlinkClick r:id="rId14"/>
              </a:rPr>
              <a:t>.</a:t>
            </a:r>
            <a:r>
              <a:rPr lang="en-US" u="sng" dirty="0">
                <a:hlinkClick r:id="rId14"/>
              </a:rPr>
              <a:t>com</a:t>
            </a:r>
            <a:r>
              <a:rPr lang="ru-RU" u="sng" dirty="0">
                <a:hlinkClick r:id="rId14"/>
              </a:rPr>
              <a:t>/</a:t>
            </a:r>
            <a:r>
              <a:rPr lang="en-US" u="sng" dirty="0"/>
              <a:t>  </a:t>
            </a:r>
            <a:r>
              <a:rPr lang="ru-RU" u="sng" dirty="0"/>
              <a:t>серая ворона</a:t>
            </a:r>
            <a:endParaRPr lang="ru-RU" dirty="0"/>
          </a:p>
          <a:p>
            <a:r>
              <a:rPr lang="ru-RU" u="sng" dirty="0">
                <a:hlinkClick r:id="rId15"/>
              </a:rPr>
              <a:t>http://birdphoto.ru/index.php?newsid=665</a:t>
            </a:r>
            <a:r>
              <a:rPr lang="ru-RU" dirty="0"/>
              <a:t> оляпка</a:t>
            </a:r>
          </a:p>
          <a:p>
            <a:r>
              <a:rPr lang="ru-RU" u="sng" dirty="0">
                <a:hlinkClick r:id="rId16"/>
              </a:rPr>
              <a:t>http://www.free-lancers.net/users/Alabama/projects/117188/</a:t>
            </a:r>
            <a:r>
              <a:rPr lang="ru-RU" u="sng" dirty="0"/>
              <a:t> </a:t>
            </a:r>
            <a:r>
              <a:rPr lang="ru-RU" u="sng" dirty="0" err="1"/>
              <a:t>лесовичок</a:t>
            </a:r>
            <a:endParaRPr lang="ru-RU" dirty="0"/>
          </a:p>
          <a:p>
            <a:r>
              <a:rPr lang="en-US" u="sng" dirty="0">
                <a:hlinkClick r:id="rId17"/>
              </a:rPr>
              <a:t>http</a:t>
            </a:r>
            <a:r>
              <a:rPr lang="ru-RU" u="sng" dirty="0">
                <a:hlinkClick r:id="rId17"/>
              </a:rPr>
              <a:t>://</a:t>
            </a:r>
            <a:r>
              <a:rPr lang="en-US" u="sng" dirty="0">
                <a:hlinkClick r:id="rId17"/>
              </a:rPr>
              <a:t>www</a:t>
            </a:r>
            <a:r>
              <a:rPr lang="ru-RU" u="sng" dirty="0">
                <a:hlinkClick r:id="rId17"/>
              </a:rPr>
              <a:t>.</a:t>
            </a:r>
            <a:r>
              <a:rPr lang="en-US" u="sng" dirty="0" err="1">
                <a:hlinkClick r:id="rId17"/>
              </a:rPr>
              <a:t>liveinternet</a:t>
            </a:r>
            <a:r>
              <a:rPr lang="ru-RU" u="sng" dirty="0">
                <a:hlinkClick r:id="rId17"/>
              </a:rPr>
              <a:t>.</a:t>
            </a:r>
            <a:r>
              <a:rPr lang="en-US" u="sng" dirty="0" err="1">
                <a:hlinkClick r:id="rId17"/>
              </a:rPr>
              <a:t>ru</a:t>
            </a:r>
            <a:r>
              <a:rPr lang="ru-RU" u="sng" dirty="0">
                <a:hlinkClick r:id="rId17"/>
              </a:rPr>
              <a:t>/</a:t>
            </a:r>
            <a:r>
              <a:rPr lang="en-US" u="sng" dirty="0">
                <a:hlinkClick r:id="rId17"/>
              </a:rPr>
              <a:t>community</a:t>
            </a:r>
            <a:r>
              <a:rPr lang="ru-RU" u="sng" dirty="0">
                <a:hlinkClick r:id="rId17"/>
              </a:rPr>
              <a:t>/3299606/</a:t>
            </a:r>
            <a:r>
              <a:rPr lang="en-US" u="sng" dirty="0">
                <a:hlinkClick r:id="rId17"/>
              </a:rPr>
              <a:t>rubric</a:t>
            </a:r>
            <a:r>
              <a:rPr lang="ru-RU" u="sng" dirty="0">
                <a:hlinkClick r:id="rId17"/>
              </a:rPr>
              <a:t>/1170754/</a:t>
            </a:r>
            <a:r>
              <a:rPr lang="en-US" u="sng" dirty="0">
                <a:hlinkClick r:id="rId17"/>
              </a:rPr>
              <a:t>comments</a:t>
            </a:r>
            <a:r>
              <a:rPr lang="ru-RU" u="sng" dirty="0">
                <a:hlinkClick r:id="rId17"/>
              </a:rPr>
              <a:t>/</a:t>
            </a:r>
            <a:r>
              <a:rPr lang="en-US" u="sng" dirty="0">
                <a:hlinkClick r:id="rId17"/>
              </a:rPr>
              <a:t>friends</a:t>
            </a:r>
            <a:r>
              <a:rPr lang="ru-RU" u="sng" dirty="0">
                <a:hlinkClick r:id="rId17"/>
              </a:rPr>
              <a:t>/</a:t>
            </a:r>
            <a:r>
              <a:rPr lang="en-US" u="sng" dirty="0">
                <a:hlinkClick r:id="rId17"/>
              </a:rPr>
              <a:t>friends</a:t>
            </a:r>
            <a:r>
              <a:rPr lang="ru-RU" u="sng" dirty="0">
                <a:hlinkClick r:id="rId17"/>
              </a:rPr>
              <a:t>/</a:t>
            </a:r>
            <a:r>
              <a:rPr lang="en-US" u="sng" dirty="0">
                <a:hlinkClick r:id="rId17"/>
              </a:rPr>
              <a:t>friends</a:t>
            </a:r>
            <a:r>
              <a:rPr lang="ru-RU" u="sng" dirty="0">
                <a:hlinkClick r:id="rId17"/>
              </a:rPr>
              <a:t>/</a:t>
            </a:r>
            <a:r>
              <a:rPr lang="en-US" u="sng" dirty="0">
                <a:hlinkClick r:id="rId17"/>
              </a:rPr>
              <a:t>profile</a:t>
            </a:r>
            <a:r>
              <a:rPr lang="ru-RU" u="sng" dirty="0">
                <a:hlinkClick r:id="rId17"/>
              </a:rPr>
              <a:t>/</a:t>
            </a:r>
            <a:r>
              <a:rPr lang="en-US" u="sng" dirty="0">
                <a:hlinkClick r:id="rId17"/>
              </a:rPr>
              <a:t>page</a:t>
            </a:r>
            <a:r>
              <a:rPr lang="ru-RU" u="sng" dirty="0">
                <a:hlinkClick r:id="rId17"/>
              </a:rPr>
              <a:t>6.</a:t>
            </a:r>
            <a:r>
              <a:rPr lang="en-US" u="sng" dirty="0">
                <a:hlinkClick r:id="rId17"/>
              </a:rPr>
              <a:t>html </a:t>
            </a:r>
            <a:r>
              <a:rPr lang="ru-RU" u="sng" dirty="0">
                <a:hlinkClick r:id="rId17"/>
              </a:rPr>
              <a:t>сова</a:t>
            </a:r>
            <a:endParaRPr lang="ru-RU" dirty="0"/>
          </a:p>
          <a:p>
            <a:r>
              <a:rPr lang="ru-RU" u="sng" dirty="0">
                <a:hlinkClick r:id="rId18"/>
              </a:rPr>
              <a:t>http://kazink.ucoz.com/publ/pticy_vnesennye_v_krasnuju_knigu_kazakhstana/1-1-0-8</a:t>
            </a:r>
            <a:r>
              <a:rPr lang="ru-RU" dirty="0"/>
              <a:t> </a:t>
            </a:r>
            <a:r>
              <a:rPr lang="ru-RU" dirty="0" smtClean="0"/>
              <a:t>пеликан</a:t>
            </a:r>
          </a:p>
          <a:p>
            <a:pPr marL="0" indent="0">
              <a:buNone/>
            </a:pPr>
            <a:r>
              <a:rPr lang="ru-RU" dirty="0">
                <a:hlinkClick r:id="rId19"/>
              </a:rPr>
              <a:t> </a:t>
            </a:r>
            <a:r>
              <a:rPr lang="ru-RU" dirty="0" smtClean="0">
                <a:hlinkClick r:id="rId19"/>
              </a:rPr>
              <a:t>        </a:t>
            </a:r>
            <a:r>
              <a:rPr lang="ru-RU" u="sng" dirty="0" smtClean="0">
                <a:solidFill>
                  <a:srgbClr val="379E37"/>
                </a:solidFill>
                <a:latin typeface="Arial"/>
                <a:hlinkClick r:id="rId19"/>
              </a:rPr>
              <a:t>http</a:t>
            </a:r>
            <a:r>
              <a:rPr lang="ru-RU" u="sng" dirty="0">
                <a:solidFill>
                  <a:srgbClr val="379E37"/>
                </a:solidFill>
                <a:latin typeface="Arial"/>
                <a:hlinkClick r:id="rId19"/>
              </a:rPr>
              <a:t>://</a:t>
            </a:r>
            <a:r>
              <a:rPr lang="ru-RU" u="sng" dirty="0" smtClean="0">
                <a:solidFill>
                  <a:srgbClr val="379E37"/>
                </a:solidFill>
                <a:latin typeface="Arial"/>
                <a:hlinkClick r:id="rId19"/>
              </a:rPr>
              <a:t>animashki2010.ucoz.ru/photo/animacii_ptic/907098759/26-0-383</a:t>
            </a:r>
            <a:r>
              <a:rPr lang="ru-RU" u="sng" dirty="0" smtClean="0">
                <a:solidFill>
                  <a:srgbClr val="379E37"/>
                </a:solidFill>
                <a:latin typeface="Arial"/>
              </a:rPr>
              <a:t> летающие птицы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/>
                <a:hlinkClick r:id="rId2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  <a:hlinkClick r:id="rId20"/>
              </a:rPr>
              <a:t>       </a:t>
            </a:r>
            <a:r>
              <a:rPr lang="en-US" u="sng" dirty="0" smtClean="0">
                <a:solidFill>
                  <a:srgbClr val="379E37"/>
                </a:solidFill>
                <a:latin typeface="Arial"/>
                <a:hlinkClick r:id="rId20"/>
              </a:rPr>
              <a:t>http</a:t>
            </a:r>
            <a:r>
              <a:rPr lang="en-US" u="sng" dirty="0">
                <a:solidFill>
                  <a:srgbClr val="379E37"/>
                </a:solidFill>
                <a:latin typeface="Arial"/>
                <a:hlinkClick r:id="rId20"/>
              </a:rPr>
              <a:t>://</a:t>
            </a:r>
            <a:r>
              <a:rPr lang="en-US" u="sng" dirty="0" smtClean="0">
                <a:solidFill>
                  <a:srgbClr val="379E37"/>
                </a:solidFill>
                <a:latin typeface="Arial"/>
                <a:hlinkClick r:id="rId20"/>
              </a:rPr>
              <a:t>www.mp3sort.com/forum/tema.php?p=763076</a:t>
            </a:r>
            <a:r>
              <a:rPr lang="ru-RU" u="sng" dirty="0" smtClean="0">
                <a:solidFill>
                  <a:srgbClr val="379E37"/>
                </a:solidFill>
                <a:latin typeface="Arial"/>
              </a:rPr>
              <a:t> птицы на ветке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/>
                <a:hlinkClick r:id="rId21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  <a:hlinkClick r:id="rId21"/>
              </a:rPr>
              <a:t>       </a:t>
            </a:r>
            <a:r>
              <a:rPr lang="ru-RU" u="sng" dirty="0" smtClean="0">
                <a:solidFill>
                  <a:srgbClr val="379E37"/>
                </a:solidFill>
                <a:latin typeface="Arial"/>
                <a:hlinkClick r:id="rId21"/>
              </a:rPr>
              <a:t>http</a:t>
            </a:r>
            <a:r>
              <a:rPr lang="ru-RU" u="sng" dirty="0">
                <a:solidFill>
                  <a:srgbClr val="379E37"/>
                </a:solidFill>
                <a:latin typeface="Arial"/>
                <a:hlinkClick r:id="rId21"/>
              </a:rPr>
              <a:t>://</a:t>
            </a:r>
            <a:r>
              <a:rPr lang="ru-RU" u="sng" dirty="0" smtClean="0">
                <a:solidFill>
                  <a:srgbClr val="379E37"/>
                </a:solidFill>
                <a:latin typeface="Arial"/>
                <a:hlinkClick r:id="rId21"/>
              </a:rPr>
              <a:t>forum.meta.ua/topic/p/5496827.html</a:t>
            </a:r>
            <a:r>
              <a:rPr lang="ru-RU" u="sng" dirty="0" smtClean="0">
                <a:solidFill>
                  <a:srgbClr val="379E37"/>
                </a:solidFill>
                <a:latin typeface="Arial"/>
              </a:rPr>
              <a:t> ласточка</a:t>
            </a:r>
            <a:endParaRPr lang="ru-RU" dirty="0"/>
          </a:p>
        </p:txBody>
      </p:sp>
      <p:pic>
        <p:nvPicPr>
          <p:cNvPr id="7" name="Picture 4" descr="Gazeta7_sm"/>
          <p:cNvPicPr>
            <a:picLocks noChangeAspect="1" noChangeArrowheads="1"/>
          </p:cNvPicPr>
          <p:nvPr/>
        </p:nvPicPr>
        <p:blipFill>
          <a:blip r:embed="rId22" cstate="print"/>
          <a:stretch>
            <a:fillRect/>
          </a:stretch>
        </p:blipFill>
        <p:spPr bwMode="auto">
          <a:xfrm>
            <a:off x="6084168" y="5661248"/>
            <a:ext cx="2214578" cy="57726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853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395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1_Ясность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Интернет – ресурсы. Материал викторины взят с научно-практического журнала  «Завуч начальной школы» – 2005г. № 2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1</cp:lastModifiedBy>
  <cp:revision>38</cp:revision>
  <dcterms:created xsi:type="dcterms:W3CDTF">2012-04-02T14:58:53Z</dcterms:created>
  <dcterms:modified xsi:type="dcterms:W3CDTF">2012-09-23T22:43:46Z</dcterms:modified>
</cp:coreProperties>
</file>