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68" r:id="rId4"/>
    <p:sldId id="269" r:id="rId5"/>
    <p:sldId id="284" r:id="rId6"/>
    <p:sldId id="285" r:id="rId7"/>
    <p:sldId id="271" r:id="rId8"/>
    <p:sldId id="283" r:id="rId9"/>
    <p:sldId id="286" r:id="rId10"/>
    <p:sldId id="266" r:id="rId11"/>
    <p:sldId id="263" r:id="rId12"/>
    <p:sldId id="28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8000"/>
    <a:srgbClr val="009900"/>
    <a:srgbClr val="FFFFCC"/>
    <a:srgbClr val="00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54F2E0-A9AD-4A88-8983-26764E34EF6B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BEEF0C-AD8D-4CCE-97B4-CB869306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92E5-5964-4EF3-815E-5E4A0F70032D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7729-5E08-4DDA-8684-6422212A5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61DD-DAF0-4F19-B768-9A8E490B4B9A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7AC6-9F19-44BD-B1B4-8F477523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B725-1E71-4EA1-AB8E-EFC3AB80022E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EE8-3CD5-4943-AC68-B1C91069C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F333BF-FE81-4C51-A4CA-58FA49CFF3B2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98D71-B148-444E-BA4B-623879B03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1DDA-84D3-4CD3-B41E-A80A13996E27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4616-7BC1-4B67-BEE4-8175D56F9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C6F42-7CE4-49FA-90D3-00A06D83D914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CF0AD-9541-4D08-B583-0C2D2C868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C3E5-E6A1-421C-B126-C7995B9E2E37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3B42-64B0-4D26-B379-4874E7784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C12F2-8C15-46E2-9268-A4CA1C90FF31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1C154-B772-4D42-B82B-41B57363B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1D291-E19C-49FD-A1B2-91D609008998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82031-5192-4DE0-AF4B-59BB86AC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1CA0E0-9D21-4F9B-A3A1-7945B19630B1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D61F6-B3E5-43E5-8414-69CC73859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3FAC1A-915D-4E1A-BDDE-A8AA7A5730BC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F15667E-F0B0-4403-B493-CB3FE098B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88" r:id="rId10"/>
    <p:sldLayoutId id="21474837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50;&#1083;&#1072;&#1089;&#1089;&#1085;&#1099;&#1081;%20&#1095;&#1072;&#1089;%20&#1057;&#1087;&#1077;&#1096;&#1080;&#1090;&#1077;%20&#1076;&#1077;&#1083;&#1072;&#1090;&#1100;%20&#1076;&#1086;&#1073;&#1088;&#1086;\&#1050;&#1083;.&#1095;&#1072;&#1089;%20&#1057;&#1087;&#1077;&#1096;&#1080;&#1090;&#1077;%20&#1076;&#1077;&#1083;&#1072;&#1090;&#1100;%20&#1076;&#1086;&#1073;&#1088;&#1086;\54_23_dorogoiu_dob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357188"/>
            <a:ext cx="8001000" cy="29289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Спешите делать добро</a:t>
            </a:r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6000" b="1" dirty="0">
              <a:solidFill>
                <a:schemeClr val="tx2">
                  <a:satMod val="13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4500563"/>
            <a:ext cx="7839075" cy="2143125"/>
          </a:xfrm>
        </p:spPr>
        <p:txBody>
          <a:bodyPr>
            <a:normAutofit/>
          </a:bodyPr>
          <a:lstStyle/>
          <a:p>
            <a:pPr marL="26988" algn="ctr">
              <a:lnSpc>
                <a:spcPct val="80000"/>
              </a:lnSpc>
            </a:pPr>
            <a:endParaRPr lang="ru-RU" sz="3600" b="1" smtClean="0">
              <a:solidFill>
                <a:srgbClr val="B95B2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26988" algn="ctr">
              <a:lnSpc>
                <a:spcPct val="80000"/>
              </a:lnSpc>
            </a:pPr>
            <a:r>
              <a:rPr lang="ru-RU" sz="36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Классный руководитель: </a:t>
            </a:r>
          </a:p>
          <a:p>
            <a:pPr marL="26988" algn="ctr">
              <a:lnSpc>
                <a:spcPct val="80000"/>
              </a:lnSpc>
            </a:pPr>
            <a:r>
              <a:rPr lang="ru-RU" sz="4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Варанкина Любовь Ивановна</a:t>
            </a:r>
            <a:endParaRPr lang="ru-RU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5" name="Picture 12" descr="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286000"/>
            <a:ext cx="2609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со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седи»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со</a:t>
            </a:r>
            <a:r>
              <a:rPr lang="ru-RU" sz="3200" b="1" smtClean="0"/>
              <a:t>страдание</a:t>
            </a:r>
          </a:p>
          <a:p>
            <a:r>
              <a:rPr lang="ru-RU" sz="3200" b="1" smtClean="0">
                <a:solidFill>
                  <a:srgbClr val="FF0000"/>
                </a:solidFill>
              </a:rPr>
              <a:t>со</a:t>
            </a:r>
            <a:r>
              <a:rPr lang="ru-RU" sz="3200" b="1" smtClean="0"/>
              <a:t>переживание</a:t>
            </a:r>
          </a:p>
          <a:p>
            <a:r>
              <a:rPr lang="ru-RU" sz="3200" b="1" smtClean="0"/>
              <a:t> забота</a:t>
            </a:r>
          </a:p>
          <a:p>
            <a:r>
              <a:rPr lang="ru-RU" sz="3200" b="1" smtClean="0">
                <a:solidFill>
                  <a:srgbClr val="FF0000"/>
                </a:solidFill>
              </a:rPr>
              <a:t>со</a:t>
            </a:r>
            <a:r>
              <a:rPr lang="ru-RU" sz="3200" b="1" smtClean="0"/>
              <a:t>чувствие</a:t>
            </a:r>
          </a:p>
          <a:p>
            <a:r>
              <a:rPr lang="ru-RU" sz="3200" b="1" smtClean="0"/>
              <a:t>совесть</a:t>
            </a:r>
          </a:p>
          <a:p>
            <a:r>
              <a:rPr lang="ru-RU" sz="3200" b="1" smtClean="0"/>
              <a:t>ласка</a:t>
            </a:r>
          </a:p>
          <a:p>
            <a:r>
              <a:rPr lang="ru-RU" sz="3200" b="1" smtClean="0"/>
              <a:t>умение слушать и слышать</a:t>
            </a:r>
          </a:p>
          <a:p>
            <a:r>
              <a:rPr lang="ru-RU" sz="3200" b="1" smtClean="0"/>
              <a:t>душевность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ru-RU" sz="3200" b="1" smtClean="0"/>
              <a:t>вежливость</a:t>
            </a:r>
          </a:p>
          <a:p>
            <a:r>
              <a:rPr lang="ru-RU" sz="3200" b="1" smtClean="0"/>
              <a:t>скромность</a:t>
            </a:r>
          </a:p>
          <a:p>
            <a:r>
              <a:rPr lang="ru-RU" sz="3200" b="1" smtClean="0"/>
              <a:t> честность</a:t>
            </a:r>
          </a:p>
          <a:p>
            <a:r>
              <a:rPr lang="ru-RU" sz="3200" b="1" smtClean="0"/>
              <a:t> трудолюбие </a:t>
            </a:r>
          </a:p>
          <a:p>
            <a:r>
              <a:rPr lang="ru-RU" sz="3200" b="1" smtClean="0"/>
              <a:t>воспитанность</a:t>
            </a:r>
          </a:p>
          <a:p>
            <a:r>
              <a:rPr lang="ru-RU" sz="3200" b="1" smtClean="0"/>
              <a:t> доброта</a:t>
            </a:r>
          </a:p>
          <a:p>
            <a:r>
              <a:rPr lang="ru-RU" sz="3200" b="1" smtClean="0"/>
              <a:t> умение дружить</a:t>
            </a:r>
          </a:p>
          <a:p>
            <a:r>
              <a:rPr lang="ru-RU" sz="3200" b="1" smtClean="0"/>
              <a:t> тактичность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Чего больше: </a:t>
            </a:r>
            <a:r>
              <a:rPr lang="ru-RU" sz="4400" b="1" dirty="0" smtClean="0">
                <a:solidFill>
                  <a:srgbClr val="339933"/>
                </a:solidFill>
              </a:rPr>
              <a:t>добра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или </a:t>
            </a:r>
            <a:r>
              <a:rPr lang="ru-RU" sz="4400" b="1" dirty="0" smtClean="0">
                <a:solidFill>
                  <a:srgbClr val="FF0000"/>
                </a:solidFill>
              </a:rPr>
              <a:t>зла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3555" name="Picture 17" descr="10ves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428750"/>
            <a:ext cx="55721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Спешите делать добро!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10" descr="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643063"/>
            <a:ext cx="31718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5" descr="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38" y="4214813"/>
            <a:ext cx="2454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4_23_dorogoiu_do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5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Дорога добра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071563"/>
            <a:ext cx="7499350" cy="5500687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Спроси у жизни строгой: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идти дорогой,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Куда по свету белому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Отправиться с утра?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Иди за солнцем следом, 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Хоть этот путь неведом.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Иди, мой друг, 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иди дорогою     добра.</a:t>
            </a:r>
            <a:endParaRPr lang="ru-RU" sz="55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Забудь свои заботы,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Падения и взлёты.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55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хныч</a:t>
            </a: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когда судьба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Ведёт не как сестра.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7497763" cy="6286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Но если с другом худо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 уповай на чудо,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Спеши к нему,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Всегда иди дорогою добра.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3. Ах, сколько будет разных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Сомнений и соблазнов.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 забывай, что эта жизнь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 детская игра.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Ты прочь гони соблазны,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Усвой закон негласный: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Иди, мой друг,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Всегда иди дорогою добра.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14313"/>
            <a:ext cx="7407275" cy="3286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–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нечто положительное, хорошее, полезное, противоположное злу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857500"/>
            <a:ext cx="7478712" cy="35385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 –</a:t>
            </a:r>
            <a:r>
              <a:rPr lang="ru-RU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отзывчивость, душевное расположение к людям, стремление делать добро другим</a:t>
            </a: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143000"/>
            <a:ext cx="7407275" cy="1928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Зло – 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</a:rPr>
              <a:t>это нечто дурное, вредное, противоположное добру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7407275" cy="3038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Злоба –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чувство злости, недоброжелательства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кому-нибудь</a:t>
            </a:r>
            <a:endParaRPr lang="ru-RU" sz="4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214292"/>
          <a:ext cx="7786741" cy="636610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868635"/>
                <a:gridCol w="2049471"/>
                <a:gridCol w="2868635"/>
              </a:tblGrid>
              <a:tr h="84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противоречит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злу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9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добро</a:t>
                      </a:r>
                      <a:endParaRPr lang="ru-RU" sz="4400" b="1" dirty="0">
                        <a:solidFill>
                          <a:srgbClr val="0099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сопереживать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радоваться удачам других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сочувствовать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всё, что губит душу человека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зависть и жадность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5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сострадать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преследование людей другой национальности, другого цвета кожи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младшие не уважают старших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война и предательство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помощь другому человеку не ради выгоды, бескорыстно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прощать и просить прощения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взрослые не заботятся о детях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сильный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защищает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слабого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10800000" flipV="1">
            <a:off x="3714750" y="4143375"/>
            <a:ext cx="857250" cy="357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036094" y="3178969"/>
            <a:ext cx="2857500" cy="107156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3929063" y="2286000"/>
            <a:ext cx="785812" cy="71437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857625" y="1428750"/>
            <a:ext cx="857250" cy="42862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72125" y="1357313"/>
            <a:ext cx="1000125" cy="50006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5322094" y="607219"/>
            <a:ext cx="1285875" cy="107156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3071813"/>
            <a:ext cx="2500313" cy="928687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714750" y="3714750"/>
            <a:ext cx="3857625" cy="100012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43500" y="3214688"/>
            <a:ext cx="1143000" cy="642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679031" y="2536032"/>
            <a:ext cx="1500187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857625" y="3357563"/>
            <a:ext cx="1071563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464719" y="4679156"/>
            <a:ext cx="1785938" cy="1000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072063" y="2714625"/>
            <a:ext cx="1428750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571875" y="714375"/>
            <a:ext cx="1357313" cy="107156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Игра «Стоп – </a:t>
            </a:r>
            <a:r>
              <a:rPr lang="ru-RU" b="1" dirty="0" smtClean="0">
                <a:solidFill>
                  <a:srgbClr val="FF0000"/>
                </a:solidFill>
              </a:rPr>
              <a:t>красный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свет»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8143875" cy="6000750"/>
          </a:xfrm>
        </p:spPr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Два мальчика о чём-то увлечённо спорили в автобусе и так громко, что все на них стали оглядываться.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На перемене у двери буфета два мальчика, обогнав девочку и отстранив её, первыми вбежали в буфет.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Две девочки в столовой болтают за столом во время еды.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Маша по утрам убирает свою постель и делает зарядку.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Мальчишки нашего двора отнимают мороженое у малышей, дёргают за хвост собак и кошек, бросают камни в птиц.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После игры Андрей убирает свои игрушки.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Взрослые возьмут все дела на себя, а мальчишкам и девчонкам будет весело жить на белом свете.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Если я за что-либо обиделся на своего друга, постараюсь поскорей забыть и простить ему свою обиду.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00438" y="1500188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643938" y="21431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1688" y="2786063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6125" y="44291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29563" y="5429250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50" y="3500438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00938" y="4786313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6000" y="6429375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3"/>
            <a:ext cx="7513638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1" descr="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572000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00563"/>
            <a:ext cx="1905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1562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5827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Валентина </a:t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Александровна </a:t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Осеева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1902- 1969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ru-RU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Picture 2" descr="C:\Documents and Settings\Женя\Рабочий стол\Кл.час Спешите делать добро\Осеева\ose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25"/>
            <a:ext cx="34290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Женя\Рабочий стол\Кл.час Спешите делать добро\Осеева\1262957552_ee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643313"/>
            <a:ext cx="2238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Женя\Рабочий стол\Кл.час Спешите делать добро\Осеева\1000378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214438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Женя\Рабочий стол\Кл.час Спешите делать добро\Осеева\77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0"/>
            <a:ext cx="19526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C:\Documents and Settings\Женя\Рабочий стол\Кл.час Спешите делать добро\Осеева\i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33350"/>
            <a:ext cx="755332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282</Words>
  <PresentationFormat>Экран (4:3)</PresentationFormat>
  <Paragraphs>54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Спешите делать добро </vt:lpstr>
      <vt:lpstr>Добро –  это нечто положительное, хорошее, полезное, противоположное злу </vt:lpstr>
      <vt:lpstr>Зло –  это нечто дурное, вредное, противоположное добру </vt:lpstr>
      <vt:lpstr>Слайд 4</vt:lpstr>
      <vt:lpstr>Игра «Стоп – красный свет» </vt:lpstr>
      <vt:lpstr>Слайд 6</vt:lpstr>
      <vt:lpstr>Валентина  Александровна  Осеева (1902- 1969)</vt:lpstr>
      <vt:lpstr>Слайд 8</vt:lpstr>
      <vt:lpstr>Слайд 9</vt:lpstr>
      <vt:lpstr>«соседи»</vt:lpstr>
      <vt:lpstr>Чего больше: добра или зла?</vt:lpstr>
      <vt:lpstr>Спешите делать добро!</vt:lpstr>
      <vt:lpstr>Дорога добра</vt:lpstr>
      <vt:lpstr>Но если с другом худо Не уповай на чудо, Спеши к нему, Всегда иди дорогою добра. 3. Ах, сколько будет разных Сомнений и соблазнов. Не забывай, что эта жизнь  Не детская игра. Ты прочь гони соблазны,  Усвой закон негласный: Иди, мой друг,  Всегда иди дорогою добра.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44</cp:revision>
  <dcterms:modified xsi:type="dcterms:W3CDTF">2012-09-15T17:12:06Z</dcterms:modified>
</cp:coreProperties>
</file>