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8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3B18C-826E-4928-96F0-90D695F446DC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D8D89-ECFD-4CA6-A026-5430DD2468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8F02-BF37-41C3-AE67-397ADEB4B545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339-EFD3-4C67-BB6E-BD37C0544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8F02-BF37-41C3-AE67-397ADEB4B545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339-EFD3-4C67-BB6E-BD37C0544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8F02-BF37-41C3-AE67-397ADEB4B545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339-EFD3-4C67-BB6E-BD37C0544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8F02-BF37-41C3-AE67-397ADEB4B545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339-EFD3-4C67-BB6E-BD37C0544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8F02-BF37-41C3-AE67-397ADEB4B545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339-EFD3-4C67-BB6E-BD37C0544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8F02-BF37-41C3-AE67-397ADEB4B545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339-EFD3-4C67-BB6E-BD37C0544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8F02-BF37-41C3-AE67-397ADEB4B545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339-EFD3-4C67-BB6E-BD37C0544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8F02-BF37-41C3-AE67-397ADEB4B545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339-EFD3-4C67-BB6E-BD37C0544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8F02-BF37-41C3-AE67-397ADEB4B545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339-EFD3-4C67-BB6E-BD37C0544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8F02-BF37-41C3-AE67-397ADEB4B545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339-EFD3-4C67-BB6E-BD37C0544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8F02-BF37-41C3-AE67-397ADEB4B545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339-EFD3-4C67-BB6E-BD37C0544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78F02-BF37-41C3-AE67-397ADEB4B545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4C339-EFD3-4C67-BB6E-BD37C0544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wmf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Relationship Id="rId9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wmf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072494" cy="2643206"/>
          </a:xfrm>
        </p:spPr>
        <p:txBody>
          <a:bodyPr>
            <a:noAutofit/>
          </a:bodyPr>
          <a:lstStyle/>
          <a:p>
            <a:r>
              <a:rPr lang="ru-RU" sz="3200" b="1" dirty="0"/>
              <a:t>Цель проекта:</a:t>
            </a:r>
            <a:r>
              <a:rPr lang="ru-RU" sz="3200" dirty="0"/>
              <a:t> узнать и рассказать про наших бабушек, посвятив им специальный выпуск газеты «Юрашка»</a:t>
            </a:r>
            <a:br>
              <a:rPr lang="ru-RU" sz="3200" dirty="0"/>
            </a:br>
            <a:r>
              <a:rPr lang="ru-RU" sz="3200" b="1" dirty="0"/>
              <a:t>Гипотеза:</a:t>
            </a:r>
            <a:r>
              <a:rPr lang="ru-RU" sz="3200" dirty="0"/>
              <a:t> исходя из цели,  выдвигаем гипотезу: убедиться  в  том, что каждая бабушка самая лучшая на свете.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72206"/>
            <a:ext cx="185710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050" name="Picture 2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60113" cy="576072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83887" y="0"/>
            <a:ext cx="4560113" cy="576072"/>
          </a:xfrm>
          <a:prstGeom prst="rect">
            <a:avLst/>
          </a:prstGeom>
          <a:noFill/>
        </p:spPr>
      </p:pic>
      <p:pic>
        <p:nvPicPr>
          <p:cNvPr id="2052" name="Picture 4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83887" y="6281928"/>
            <a:ext cx="4560113" cy="576072"/>
          </a:xfrm>
          <a:prstGeom prst="rect">
            <a:avLst/>
          </a:prstGeom>
          <a:noFill/>
        </p:spPr>
      </p:pic>
      <p:pic>
        <p:nvPicPr>
          <p:cNvPr id="2053" name="Picture 5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81928"/>
            <a:ext cx="4560113" cy="576072"/>
          </a:xfrm>
          <a:prstGeom prst="rect">
            <a:avLst/>
          </a:prstGeom>
          <a:noFill/>
        </p:spPr>
      </p:pic>
      <p:pic>
        <p:nvPicPr>
          <p:cNvPr id="2054" name="Picture 6" descr="G:\проект наши бабушки\бабуш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714752"/>
            <a:ext cx="5318108" cy="2441099"/>
          </a:xfrm>
          <a:prstGeom prst="rect">
            <a:avLst/>
          </a:prstGeom>
          <a:noFill/>
        </p:spPr>
      </p:pic>
      <p:pic>
        <p:nvPicPr>
          <p:cNvPr id="2055" name="Picture 7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6575908" y="2492063"/>
            <a:ext cx="4560113" cy="576072"/>
          </a:xfrm>
          <a:prstGeom prst="rect">
            <a:avLst/>
          </a:prstGeom>
          <a:noFill/>
        </p:spPr>
      </p:pic>
      <p:pic>
        <p:nvPicPr>
          <p:cNvPr id="2056" name="Picture 8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1992020" y="2420624"/>
            <a:ext cx="4560113" cy="576072"/>
          </a:xfrm>
          <a:prstGeom prst="rect">
            <a:avLst/>
          </a:prstGeom>
          <a:noFill/>
        </p:spPr>
      </p:pic>
      <p:pic>
        <p:nvPicPr>
          <p:cNvPr id="2058" name="Picture 10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6575907" y="4289907"/>
            <a:ext cx="4560113" cy="576072"/>
          </a:xfrm>
          <a:prstGeom prst="rect">
            <a:avLst/>
          </a:prstGeom>
          <a:noFill/>
        </p:spPr>
      </p:pic>
      <p:pic>
        <p:nvPicPr>
          <p:cNvPr id="2059" name="Picture 11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1992020" y="4289907"/>
            <a:ext cx="4560113" cy="576072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 Словарь </a:t>
            </a:r>
            <a:r>
              <a:rPr lang="ru-RU" dirty="0">
                <a:solidFill>
                  <a:srgbClr val="00B0F0"/>
                </a:solidFill>
              </a:rPr>
              <a:t>С.И.Ожегова </a:t>
            </a:r>
            <a:r>
              <a:rPr lang="ru-RU" dirty="0" smtClean="0">
                <a:solidFill>
                  <a:srgbClr val="00B0F0"/>
                </a:solidFill>
              </a:rPr>
              <a:t>: </a:t>
            </a:r>
            <a:r>
              <a:rPr lang="ru-RU" dirty="0">
                <a:solidFill>
                  <a:srgbClr val="00B0F0"/>
                </a:solidFill>
              </a:rPr>
              <a:t/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dirty="0">
                <a:solidFill>
                  <a:srgbClr val="00B0F0"/>
                </a:solidFill>
              </a:rPr>
              <a:t>Мать отца или матери.</a:t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dirty="0">
                <a:solidFill>
                  <a:srgbClr val="00B0F0"/>
                </a:solidFill>
              </a:rPr>
              <a:t>Вообще о старой женщине.</a:t>
            </a:r>
            <a:br>
              <a:rPr lang="ru-RU" dirty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3074" name="Picture 2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60113" cy="576072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83887" y="0"/>
            <a:ext cx="4560113" cy="576072"/>
          </a:xfrm>
          <a:prstGeom prst="rect">
            <a:avLst/>
          </a:prstGeom>
          <a:noFill/>
        </p:spPr>
      </p:pic>
      <p:pic>
        <p:nvPicPr>
          <p:cNvPr id="3076" name="Picture 4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83887" y="6281928"/>
            <a:ext cx="4560113" cy="576072"/>
          </a:xfrm>
          <a:prstGeom prst="rect">
            <a:avLst/>
          </a:prstGeom>
          <a:noFill/>
        </p:spPr>
      </p:pic>
      <p:pic>
        <p:nvPicPr>
          <p:cNvPr id="3077" name="Picture 5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81928"/>
            <a:ext cx="4560113" cy="576072"/>
          </a:xfrm>
          <a:prstGeom prst="rect">
            <a:avLst/>
          </a:prstGeom>
          <a:noFill/>
        </p:spPr>
      </p:pic>
      <p:pic>
        <p:nvPicPr>
          <p:cNvPr id="3078" name="Picture 6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6575908" y="1992021"/>
            <a:ext cx="4560113" cy="576072"/>
          </a:xfrm>
          <a:prstGeom prst="rect">
            <a:avLst/>
          </a:prstGeom>
          <a:noFill/>
        </p:spPr>
      </p:pic>
      <p:pic>
        <p:nvPicPr>
          <p:cNvPr id="3079" name="Picture 7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6575907" y="4289908"/>
            <a:ext cx="4560113" cy="576072"/>
          </a:xfrm>
          <a:prstGeom prst="rect">
            <a:avLst/>
          </a:prstGeom>
          <a:noFill/>
        </p:spPr>
      </p:pic>
      <p:pic>
        <p:nvPicPr>
          <p:cNvPr id="3080" name="Picture 8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1992020" y="1992020"/>
            <a:ext cx="4560113" cy="576072"/>
          </a:xfrm>
          <a:prstGeom prst="rect">
            <a:avLst/>
          </a:prstGeom>
          <a:noFill/>
        </p:spPr>
      </p:pic>
      <p:pic>
        <p:nvPicPr>
          <p:cNvPr id="3081" name="Picture 9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1992020" y="4289907"/>
            <a:ext cx="4560113" cy="576072"/>
          </a:xfrm>
          <a:prstGeom prst="rect">
            <a:avLst/>
          </a:prstGeom>
          <a:noFill/>
        </p:spPr>
      </p:pic>
      <p:pic>
        <p:nvPicPr>
          <p:cNvPr id="3082" name="Picture 10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143248"/>
            <a:ext cx="1448310" cy="2376530"/>
          </a:xfrm>
          <a:prstGeom prst="rect">
            <a:avLst/>
          </a:prstGeom>
          <a:noFill/>
        </p:spPr>
      </p:pic>
      <p:pic>
        <p:nvPicPr>
          <p:cNvPr id="3083" name="Picture 11" descr="G:\проект наши бабушки\для проекта\14.jpe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071802" y="2285992"/>
            <a:ext cx="4929222" cy="3811932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736"/>
            <a:ext cx="7715304" cy="1143000"/>
          </a:xfrm>
        </p:spPr>
        <p:txBody>
          <a:bodyPr>
            <a:noAutofit/>
          </a:bodyPr>
          <a:lstStyle/>
          <a:p>
            <a:r>
              <a:rPr lang="ru-RU" sz="54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Почему бабушки очень любят своих внуков? 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  <p:pic>
        <p:nvPicPr>
          <p:cNvPr id="4098" name="Picture 2" descr="G:\проект наши бабушки\для проекта\2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500306"/>
            <a:ext cx="2928958" cy="3429024"/>
          </a:xfrm>
          <a:prstGeom prst="rect">
            <a:avLst/>
          </a:prstGeom>
          <a:noFill/>
        </p:spPr>
      </p:pic>
      <p:pic>
        <p:nvPicPr>
          <p:cNvPr id="4099" name="Picture 3" descr="G:\проект наши бабушки\для проекта\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428869"/>
            <a:ext cx="3357586" cy="3357586"/>
          </a:xfrm>
          <a:prstGeom prst="rect">
            <a:avLst/>
          </a:prstGeom>
          <a:noFill/>
        </p:spPr>
      </p:pic>
      <p:pic>
        <p:nvPicPr>
          <p:cNvPr id="4100" name="Picture 4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568342" cy="762610"/>
          </a:xfrm>
          <a:prstGeom prst="rect">
            <a:avLst/>
          </a:prstGeom>
          <a:noFill/>
        </p:spPr>
      </p:pic>
      <p:pic>
        <p:nvPicPr>
          <p:cNvPr id="4101" name="Picture 5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5658" y="0"/>
            <a:ext cx="4568342" cy="762610"/>
          </a:xfrm>
          <a:prstGeom prst="rect">
            <a:avLst/>
          </a:prstGeom>
          <a:noFill/>
        </p:spPr>
      </p:pic>
      <p:pic>
        <p:nvPicPr>
          <p:cNvPr id="4102" name="Picture 6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5658" y="6095390"/>
            <a:ext cx="4568342" cy="762610"/>
          </a:xfrm>
          <a:prstGeom prst="rect">
            <a:avLst/>
          </a:prstGeom>
          <a:noFill/>
        </p:spPr>
      </p:pic>
      <p:pic>
        <p:nvPicPr>
          <p:cNvPr id="4103" name="Picture 7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95390"/>
            <a:ext cx="4568342" cy="762610"/>
          </a:xfrm>
          <a:prstGeom prst="rect">
            <a:avLst/>
          </a:prstGeom>
          <a:noFill/>
        </p:spPr>
      </p:pic>
      <p:pic>
        <p:nvPicPr>
          <p:cNvPr id="4104" name="Picture 8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6478524" y="1902866"/>
            <a:ext cx="4568342" cy="762610"/>
          </a:xfrm>
          <a:prstGeom prst="rect">
            <a:avLst/>
          </a:prstGeom>
          <a:noFill/>
        </p:spPr>
      </p:pic>
      <p:pic>
        <p:nvPicPr>
          <p:cNvPr id="4105" name="Picture 9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6478524" y="4192524"/>
            <a:ext cx="4568342" cy="762610"/>
          </a:xfrm>
          <a:prstGeom prst="rect">
            <a:avLst/>
          </a:prstGeom>
          <a:noFill/>
        </p:spPr>
      </p:pic>
      <p:pic>
        <p:nvPicPr>
          <p:cNvPr id="4106" name="Picture 10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-1902866" y="1902866"/>
            <a:ext cx="4568342" cy="762610"/>
          </a:xfrm>
          <a:prstGeom prst="rect">
            <a:avLst/>
          </a:prstGeom>
          <a:noFill/>
        </p:spPr>
      </p:pic>
      <p:pic>
        <p:nvPicPr>
          <p:cNvPr id="4107" name="Picture 11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-1902866" y="4192524"/>
            <a:ext cx="4568342" cy="76261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714356"/>
            <a:ext cx="672652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Участие бабушек </a:t>
            </a:r>
          </a:p>
          <a:p>
            <a:pPr algn="ctr"/>
            <a:r>
              <a:rPr lang="ru-RU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в жизни</a:t>
            </a:r>
          </a:p>
          <a:p>
            <a:pPr algn="ctr"/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Великих писателей</a:t>
            </a:r>
            <a:endParaRPr lang="ru-RU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onotype Corsiva" pitchFamily="66" charset="0"/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3000372"/>
            <a:ext cx="2500330" cy="3240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928934"/>
            <a:ext cx="2628910" cy="32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568342" cy="762610"/>
          </a:xfrm>
          <a:prstGeom prst="rect">
            <a:avLst/>
          </a:prstGeom>
          <a:noFill/>
        </p:spPr>
      </p:pic>
      <p:pic>
        <p:nvPicPr>
          <p:cNvPr id="5123" name="Picture 3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5658" y="0"/>
            <a:ext cx="4568342" cy="762610"/>
          </a:xfrm>
          <a:prstGeom prst="rect">
            <a:avLst/>
          </a:prstGeom>
          <a:noFill/>
        </p:spPr>
      </p:pic>
      <p:pic>
        <p:nvPicPr>
          <p:cNvPr id="5124" name="Picture 4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5658" y="6095390"/>
            <a:ext cx="4568342" cy="762610"/>
          </a:xfrm>
          <a:prstGeom prst="rect">
            <a:avLst/>
          </a:prstGeom>
          <a:noFill/>
        </p:spPr>
      </p:pic>
      <p:pic>
        <p:nvPicPr>
          <p:cNvPr id="5125" name="Picture 5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95390"/>
            <a:ext cx="4568342" cy="762610"/>
          </a:xfrm>
          <a:prstGeom prst="rect">
            <a:avLst/>
          </a:prstGeom>
          <a:noFill/>
        </p:spPr>
      </p:pic>
      <p:pic>
        <p:nvPicPr>
          <p:cNvPr id="5126" name="Picture 6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6478524" y="1902866"/>
            <a:ext cx="4568342" cy="762610"/>
          </a:xfrm>
          <a:prstGeom prst="rect">
            <a:avLst/>
          </a:prstGeom>
          <a:noFill/>
        </p:spPr>
      </p:pic>
      <p:pic>
        <p:nvPicPr>
          <p:cNvPr id="5127" name="Picture 7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6478524" y="4192524"/>
            <a:ext cx="4568342" cy="762610"/>
          </a:xfrm>
          <a:prstGeom prst="rect">
            <a:avLst/>
          </a:prstGeom>
          <a:noFill/>
        </p:spPr>
      </p:pic>
      <p:pic>
        <p:nvPicPr>
          <p:cNvPr id="5128" name="Picture 8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-1902866" y="1902866"/>
            <a:ext cx="4568342" cy="762610"/>
          </a:xfrm>
          <a:prstGeom prst="rect">
            <a:avLst/>
          </a:prstGeom>
          <a:noFill/>
        </p:spPr>
      </p:pic>
      <p:pic>
        <p:nvPicPr>
          <p:cNvPr id="5129" name="Picture 9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-1902866" y="3617354"/>
            <a:ext cx="4568342" cy="762610"/>
          </a:xfrm>
          <a:prstGeom prst="rect">
            <a:avLst/>
          </a:prstGeom>
          <a:noFill/>
        </p:spPr>
      </p:pic>
      <p:pic>
        <p:nvPicPr>
          <p:cNvPr id="13" name="Рисунок 12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3357562"/>
            <a:ext cx="1905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857232"/>
            <a:ext cx="7319953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Знакомьтесь,</a:t>
            </a:r>
          </a:p>
          <a:p>
            <a:pPr algn="ctr"/>
            <a:r>
              <a:rPr lang="ru-RU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Это наши бабушки!</a:t>
            </a:r>
            <a:endParaRPr lang="ru-RU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4714884"/>
            <a:ext cx="631358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Итоги</a:t>
            </a:r>
          </a:p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анкетирования и бесед.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146" name="Picture 2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68342" cy="762610"/>
          </a:xfrm>
          <a:prstGeom prst="rect">
            <a:avLst/>
          </a:prstGeom>
          <a:noFill/>
        </p:spPr>
      </p:pic>
      <p:pic>
        <p:nvPicPr>
          <p:cNvPr id="6147" name="Picture 3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5658" y="0"/>
            <a:ext cx="4568342" cy="762610"/>
          </a:xfrm>
          <a:prstGeom prst="rect">
            <a:avLst/>
          </a:prstGeom>
          <a:noFill/>
        </p:spPr>
      </p:pic>
      <p:pic>
        <p:nvPicPr>
          <p:cNvPr id="6148" name="Picture 4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5390"/>
            <a:ext cx="4568342" cy="762610"/>
          </a:xfrm>
          <a:prstGeom prst="rect">
            <a:avLst/>
          </a:prstGeom>
          <a:noFill/>
        </p:spPr>
      </p:pic>
      <p:pic>
        <p:nvPicPr>
          <p:cNvPr id="6149" name="Picture 5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5658" y="6095390"/>
            <a:ext cx="4568342" cy="762610"/>
          </a:xfrm>
          <a:prstGeom prst="rect">
            <a:avLst/>
          </a:prstGeom>
          <a:noFill/>
        </p:spPr>
      </p:pic>
      <p:pic>
        <p:nvPicPr>
          <p:cNvPr id="6150" name="Picture 6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6478524" y="1902866"/>
            <a:ext cx="4568342" cy="762610"/>
          </a:xfrm>
          <a:prstGeom prst="rect">
            <a:avLst/>
          </a:prstGeom>
          <a:noFill/>
        </p:spPr>
      </p:pic>
      <p:pic>
        <p:nvPicPr>
          <p:cNvPr id="6151" name="Picture 7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6478524" y="4192524"/>
            <a:ext cx="4568342" cy="762610"/>
          </a:xfrm>
          <a:prstGeom prst="rect">
            <a:avLst/>
          </a:prstGeom>
          <a:noFill/>
        </p:spPr>
      </p:pic>
      <p:pic>
        <p:nvPicPr>
          <p:cNvPr id="6152" name="Picture 8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1902866" y="1902866"/>
            <a:ext cx="4568342" cy="762610"/>
          </a:xfrm>
          <a:prstGeom prst="rect">
            <a:avLst/>
          </a:prstGeom>
          <a:noFill/>
        </p:spPr>
      </p:pic>
      <p:pic>
        <p:nvPicPr>
          <p:cNvPr id="6153" name="Picture 9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1902866" y="3760230"/>
            <a:ext cx="4568342" cy="762610"/>
          </a:xfrm>
          <a:prstGeom prst="rect">
            <a:avLst/>
          </a:prstGeom>
          <a:noFill/>
        </p:spPr>
      </p:pic>
      <p:pic>
        <p:nvPicPr>
          <p:cNvPr id="6154" name="Picture 10" descr="G:\проект наши бабушки\для проекта\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714620"/>
            <a:ext cx="2928958" cy="2214578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проект наши бабушки\для проекта\12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8604"/>
            <a:ext cx="6643734" cy="4143379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28662" y="714356"/>
            <a:ext cx="672943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Про наших любимых бабушек мы написали сочинения и нарисовали их.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171" name="Picture 3" descr="C:\Program Files\Microsoft Office\MEDIA\CAGCAT10\j022938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228242">
            <a:off x="21556" y="2033715"/>
            <a:ext cx="3152653" cy="3322797"/>
          </a:xfrm>
          <a:prstGeom prst="rect">
            <a:avLst/>
          </a:prstGeom>
          <a:noFill/>
        </p:spPr>
      </p:pic>
      <p:pic>
        <p:nvPicPr>
          <p:cNvPr id="7172" name="Picture 4" descr="C:\Program Files\Microsoft Office\MEDIA\CAGCAT10\j022938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208084">
            <a:off x="1974216" y="3855483"/>
            <a:ext cx="2835873" cy="2988920"/>
          </a:xfrm>
          <a:prstGeom prst="rect">
            <a:avLst/>
          </a:prstGeom>
          <a:noFill/>
        </p:spPr>
      </p:pic>
      <p:pic>
        <p:nvPicPr>
          <p:cNvPr id="7173" name="Picture 5" descr="C:\Program Files\Microsoft Office\MEDIA\CAGCAT10\j022938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67216">
            <a:off x="4817543" y="3721603"/>
            <a:ext cx="3121368" cy="2634755"/>
          </a:xfrm>
          <a:prstGeom prst="rect">
            <a:avLst/>
          </a:prstGeom>
          <a:noFill/>
        </p:spPr>
      </p:pic>
      <p:pic>
        <p:nvPicPr>
          <p:cNvPr id="7174" name="Picture 6" descr="C:\Program Files\Microsoft Office\MEDIA\CAGCAT10\j022938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39616">
            <a:off x="6431384" y="1786142"/>
            <a:ext cx="2714947" cy="3100398"/>
          </a:xfrm>
          <a:prstGeom prst="rect">
            <a:avLst/>
          </a:prstGeom>
          <a:noFill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750450"/>
            <a:ext cx="1503386" cy="210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G:\проект наши бабушки\для проекта\16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42277" y="5500702"/>
            <a:ext cx="1801723" cy="1357298"/>
          </a:xfrm>
          <a:prstGeom prst="rect">
            <a:avLst/>
          </a:prstGeom>
          <a:noFill/>
        </p:spPr>
      </p:pic>
      <p:pic>
        <p:nvPicPr>
          <p:cNvPr id="5122" name="Picture 2" descr="C:\Users\7\Desktop\DSC0378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4077466">
            <a:off x="369877" y="2765806"/>
            <a:ext cx="2403666" cy="1801592"/>
          </a:xfrm>
          <a:prstGeom prst="rect">
            <a:avLst/>
          </a:prstGeom>
          <a:noFill/>
        </p:spPr>
      </p:pic>
      <p:pic>
        <p:nvPicPr>
          <p:cNvPr id="5123" name="Picture 3" descr="C:\Users\7\Desktop\DSC0378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4107419">
            <a:off x="2152886" y="4391063"/>
            <a:ext cx="2523871" cy="1891688"/>
          </a:xfrm>
          <a:prstGeom prst="rect">
            <a:avLst/>
          </a:prstGeom>
          <a:noFill/>
        </p:spPr>
      </p:pic>
      <p:pic>
        <p:nvPicPr>
          <p:cNvPr id="5124" name="Picture 4" descr="C:\Users\7\Desktop\DSC03784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6587293">
            <a:off x="6482051" y="2294308"/>
            <a:ext cx="2604896" cy="1952418"/>
          </a:xfrm>
          <a:prstGeom prst="rect">
            <a:avLst/>
          </a:prstGeom>
          <a:noFill/>
        </p:spPr>
      </p:pic>
      <p:pic>
        <p:nvPicPr>
          <p:cNvPr id="1026" name="Picture 2" descr="F:\DSC03805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439161">
            <a:off x="5205913" y="3971774"/>
            <a:ext cx="2109149" cy="2160954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1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21537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И только ты - ее единственная забота, ее последняя радость, ее постоянная тревога, ее основной, жизненный интерес, ее тайная надежда.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8194" name="Picture 2" descr="G:\проект наши бабушки\для проекта\8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7" y="3214686"/>
            <a:ext cx="2500329" cy="3643314"/>
          </a:xfrm>
          <a:prstGeom prst="rect">
            <a:avLst/>
          </a:prstGeom>
          <a:noFill/>
        </p:spPr>
      </p:pic>
      <p:pic>
        <p:nvPicPr>
          <p:cNvPr id="8195" name="Picture 3" descr="G:\проект наши бабушки\для проекта\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250735"/>
            <a:ext cx="2428892" cy="3607265"/>
          </a:xfrm>
          <a:prstGeom prst="rect">
            <a:avLst/>
          </a:prstGeom>
          <a:noFill/>
        </p:spPr>
      </p:pic>
      <p:pic>
        <p:nvPicPr>
          <p:cNvPr id="8196" name="Picture 4" descr="G:\проект наши бабушки\для проекта\13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4214818"/>
            <a:ext cx="2973852" cy="2214571"/>
          </a:xfrm>
          <a:prstGeom prst="rect">
            <a:avLst/>
          </a:prstGeom>
          <a:noFill/>
        </p:spPr>
      </p:pic>
      <p:pic>
        <p:nvPicPr>
          <p:cNvPr id="8198" name="Picture 6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4569257" cy="537667"/>
          </a:xfrm>
          <a:prstGeom prst="rect">
            <a:avLst/>
          </a:prstGeom>
          <a:noFill/>
        </p:spPr>
      </p:pic>
      <p:pic>
        <p:nvPicPr>
          <p:cNvPr id="8199" name="Picture 7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4743" y="0"/>
            <a:ext cx="4569257" cy="537667"/>
          </a:xfrm>
          <a:prstGeom prst="rect">
            <a:avLst/>
          </a:prstGeom>
          <a:noFill/>
        </p:spPr>
      </p:pic>
      <p:pic>
        <p:nvPicPr>
          <p:cNvPr id="8200" name="Picture 8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6200000">
            <a:off x="-2015795" y="2015795"/>
            <a:ext cx="4569257" cy="537667"/>
          </a:xfrm>
          <a:prstGeom prst="rect">
            <a:avLst/>
          </a:prstGeom>
          <a:noFill/>
        </p:spPr>
      </p:pic>
      <p:pic>
        <p:nvPicPr>
          <p:cNvPr id="8201" name="Picture 9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6200000">
            <a:off x="6590538" y="2015795"/>
            <a:ext cx="4569257" cy="537667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84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Цель проекта: узнать и рассказать про наших бабушек, посвятив им специальный выпуск газеты «Юрашка» Гипотеза: исходя из цели,  выдвигаем гипотезу: убедиться  в  том, что каждая бабушка самая лучшая на свете. </vt:lpstr>
      <vt:lpstr> Словарь С.И.Ожегова :  Мать отца или матери. Вообще о старой женщине. </vt:lpstr>
      <vt:lpstr>Почему бабушки очень любят своих внуков?  </vt:lpstr>
      <vt:lpstr>Слайд 4</vt:lpstr>
      <vt:lpstr>Слайд 5</vt:lpstr>
      <vt:lpstr>Слайд 6</vt:lpstr>
      <vt:lpstr>И только ты - ее единственная забота, ее последняя радость, ее постоянная тревога, ее основной, жизненный интерес, ее тайная надежда.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работа  учащихся 2 класса МОУ «Юркинская ООШ»</dc:title>
  <dc:creator>7</dc:creator>
  <cp:lastModifiedBy>admin</cp:lastModifiedBy>
  <cp:revision>13</cp:revision>
  <dcterms:created xsi:type="dcterms:W3CDTF">2012-01-11T05:43:03Z</dcterms:created>
  <dcterms:modified xsi:type="dcterms:W3CDTF">2012-09-23T16:30:19Z</dcterms:modified>
</cp:coreProperties>
</file>