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A7F-88A1-496D-AB2D-DF56AEBF02AB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8FD3-814A-4257-9798-935FB916C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A7F-88A1-496D-AB2D-DF56AEBF02AB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8FD3-814A-4257-9798-935FB916C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A7F-88A1-496D-AB2D-DF56AEBF02AB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8FD3-814A-4257-9798-935FB916C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A7F-88A1-496D-AB2D-DF56AEBF02AB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8FD3-814A-4257-9798-935FB916C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A7F-88A1-496D-AB2D-DF56AEBF02AB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8FD3-814A-4257-9798-935FB916C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A7F-88A1-496D-AB2D-DF56AEBF02AB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8FD3-814A-4257-9798-935FB916C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A7F-88A1-496D-AB2D-DF56AEBF02AB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8FD3-814A-4257-9798-935FB916C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A7F-88A1-496D-AB2D-DF56AEBF02AB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8FD3-814A-4257-9798-935FB916C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A7F-88A1-496D-AB2D-DF56AEBF02AB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8FD3-814A-4257-9798-935FB916C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A7F-88A1-496D-AB2D-DF56AEBF02AB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8FD3-814A-4257-9798-935FB916C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A7F-88A1-496D-AB2D-DF56AEBF02AB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8FD3-814A-4257-9798-935FB916C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E44A7F-88A1-496D-AB2D-DF56AEBF02AB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37C8FD3-814A-4257-9798-935FB916C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785918" y="428604"/>
            <a:ext cx="58189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Конспект открытого внеклассного мероприятия</a:t>
            </a:r>
            <a:endParaRPr kumimoji="0" lang="ru-RU" sz="1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71472" y="1071546"/>
            <a:ext cx="80068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 Марта весело справим, Всех женщин с праздником поздравим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F:\Портреты\Копия 1 (47)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488" y="1857364"/>
            <a:ext cx="3286148" cy="3643306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000100" y="6000768"/>
            <a:ext cx="7715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Выполнила: Воспитатель высшей квалификационной категории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Иванова А.А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  <p:bldP spid="12290" grpId="0"/>
      <p:bldP spid="1229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377929"/>
            <a:ext cx="72866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Дети:  Поздравляют мам и бабушек, дарят подарки.</a:t>
            </a:r>
          </a:p>
        </p:txBody>
      </p:sp>
      <p:pic>
        <p:nvPicPr>
          <p:cNvPr id="3" name="Рисунок 2" descr="F:\Фото\P3070318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142984"/>
            <a:ext cx="4608512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F:\Фото\P3070289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3143248"/>
            <a:ext cx="4136828" cy="33530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4042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20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75134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 </a:t>
            </a: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6523158" cy="430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Рисунок 9" descr="F:\Фото\P3070283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29256" y="1000108"/>
            <a:ext cx="2889508" cy="21987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F:\Фото\P3070284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7224" y="4214818"/>
            <a:ext cx="3200400" cy="2400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:\Фото\Копия P307030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298" y="2500306"/>
            <a:ext cx="6336704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332656"/>
            <a:ext cx="383791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Посмотрите, какое у нас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красивое солнышко.</a:t>
            </a:r>
            <a:br>
              <a:rPr lang="ru-RU" dirty="0" smtClean="0"/>
            </a:br>
            <a:r>
              <a:rPr lang="ru-RU" dirty="0" smtClean="0"/>
              <a:t>Оно согревает нас в классе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 на улице.</a:t>
            </a:r>
            <a:br>
              <a:rPr lang="ru-RU" dirty="0" smtClean="0"/>
            </a:br>
            <a:r>
              <a:rPr lang="ru-RU" dirty="0" smtClean="0"/>
              <a:t>Сколько у солнышка ярких лучей,</a:t>
            </a:r>
            <a:br>
              <a:rPr lang="ru-RU" dirty="0" smtClean="0"/>
            </a:br>
            <a:r>
              <a:rPr lang="ru-RU" dirty="0" smtClean="0"/>
              <a:t>Столько у нас забав и затей.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67900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1 лучик и первый вопрос:</a:t>
            </a:r>
            <a:br>
              <a:rPr lang="ru-RU" sz="2000" b="1" dirty="0"/>
            </a:br>
            <a:r>
              <a:rPr lang="ru-RU" sz="2000" b="1" dirty="0"/>
              <a:t>Чем занимается дома мама, бабушка, любая женщина?</a:t>
            </a:r>
          </a:p>
        </p:txBody>
      </p:sp>
      <p:pic>
        <p:nvPicPr>
          <p:cNvPr id="3" name="Рисунок 2" descr="F:\Фото\P3070298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6591" y="1988840"/>
            <a:ext cx="4896544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364088" y="2924944"/>
            <a:ext cx="369782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игры нужны 3 участника. Первый участник выбирает слова – предметы для уборки; второй – для стирки; а третий для приготовления обеда. Около каждого слова нужно поставить нужную карточку. </a:t>
            </a:r>
          </a:p>
        </p:txBody>
      </p:sp>
    </p:spTree>
    <p:extLst>
      <p:ext uri="{BB962C8B-B14F-4D97-AF65-F5344CB8AC3E}">
        <p14:creationId xmlns:p14="http://schemas.microsoft.com/office/powerpoint/2010/main" xmlns="" val="315374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428604"/>
            <a:ext cx="73581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2 </a:t>
            </a:r>
            <a:r>
              <a:rPr lang="ru-RU" sz="2000" b="1" dirty="0" smtClean="0"/>
              <a:t>лучик:</a:t>
            </a:r>
            <a:r>
              <a:rPr lang="en-US" sz="2000" b="1" dirty="0" smtClean="0"/>
              <a:t> </a:t>
            </a:r>
            <a:r>
              <a:rPr lang="ru-RU" sz="2000" b="1" i="1" dirty="0" smtClean="0"/>
              <a:t>Состязание </a:t>
            </a:r>
            <a:r>
              <a:rPr lang="ru-RU" sz="2000" b="1" i="1" dirty="0"/>
              <a:t>«Кто быстрее приготовится к уборке квартиры»</a:t>
            </a:r>
            <a:r>
              <a:rPr lang="ru-RU" sz="2000" b="1" dirty="0"/>
              <a:t> </a:t>
            </a:r>
            <a:br>
              <a:rPr lang="ru-RU" sz="2000" b="1" dirty="0"/>
            </a:br>
            <a:endParaRPr lang="ru-RU" sz="2000" dirty="0"/>
          </a:p>
        </p:txBody>
      </p:sp>
      <p:pic>
        <p:nvPicPr>
          <p:cNvPr id="3" name="Рисунок 2" descr="F:\Фото\Копия P307030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0180" y="1782142"/>
            <a:ext cx="4301820" cy="3591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F:\Фото\P307030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356992"/>
            <a:ext cx="4475989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237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571480"/>
            <a:ext cx="56028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3 лучик:  Все женщины очень любят цветы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49410" y="4077072"/>
            <a:ext cx="3036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u="sng" dirty="0"/>
              <a:t>Игра: «Подскажи словечко»</a:t>
            </a:r>
            <a:endParaRPr lang="ru-RU" dirty="0"/>
          </a:p>
        </p:txBody>
      </p:sp>
      <p:pic>
        <p:nvPicPr>
          <p:cNvPr id="4" name="Рисунок 3" descr="F:\Фото\Копия P307028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1219240"/>
            <a:ext cx="3897689" cy="2713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F:\Фото\P3070289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23604" y="3068960"/>
            <a:ext cx="3992812" cy="29929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953847" y="4860596"/>
            <a:ext cx="35891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Воспитатель: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Бутон – для красы,</a:t>
            </a:r>
            <a:br>
              <a:rPr lang="ru-RU" dirty="0"/>
            </a:br>
            <a:r>
              <a:rPr lang="ru-RU" dirty="0"/>
              <a:t>Шипы – для угрозы.</a:t>
            </a:r>
            <a:br>
              <a:rPr lang="ru-RU" dirty="0"/>
            </a:br>
            <a:r>
              <a:rPr lang="ru-RU" dirty="0"/>
              <a:t>Цветка не найти красивее … </a:t>
            </a:r>
          </a:p>
          <a:p>
            <a:endParaRPr lang="ru-RU" b="1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Дети</a:t>
            </a:r>
            <a:r>
              <a:rPr lang="ru-RU" dirty="0">
                <a:solidFill>
                  <a:srgbClr val="FF0000"/>
                </a:solidFill>
              </a:rPr>
              <a:t>: </a:t>
            </a:r>
            <a:r>
              <a:rPr lang="ru-RU" dirty="0"/>
              <a:t>Розы</a:t>
            </a:r>
          </a:p>
        </p:txBody>
      </p:sp>
    </p:spTree>
    <p:extLst>
      <p:ext uri="{BB962C8B-B14F-4D97-AF65-F5344CB8AC3E}">
        <p14:creationId xmlns:p14="http://schemas.microsoft.com/office/powerpoint/2010/main" xmlns="" val="171135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14356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4 лучик</a:t>
            </a:r>
            <a:r>
              <a:rPr lang="ru-RU" sz="2000" dirty="0"/>
              <a:t>: </a:t>
            </a:r>
            <a:r>
              <a:rPr lang="ru-RU" sz="2000" b="1" dirty="0"/>
              <a:t>Дидактическая игра «Собери целое слово из слогов»</a:t>
            </a:r>
            <a:br>
              <a:rPr lang="ru-RU" sz="2000" b="1" dirty="0"/>
            </a:br>
            <a:endParaRPr lang="ru-RU" sz="2000" dirty="0"/>
          </a:p>
        </p:txBody>
      </p:sp>
      <p:pic>
        <p:nvPicPr>
          <p:cNvPr id="3" name="Рисунок 2" descr="F:\Фото\P307031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000240"/>
            <a:ext cx="3930550" cy="3453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4541128" y="29673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Инструкция: </a:t>
            </a:r>
            <a:endParaRPr lang="en-US" b="1" dirty="0" smtClean="0"/>
          </a:p>
          <a:p>
            <a:r>
              <a:rPr lang="ru-RU" dirty="0" smtClean="0"/>
              <a:t>На </a:t>
            </a:r>
            <a:r>
              <a:rPr lang="ru-RU" dirty="0"/>
              <a:t>столе лежат </a:t>
            </a:r>
            <a:r>
              <a:rPr lang="ru-RU" dirty="0" smtClean="0"/>
              <a:t>слоги. Дети должны </a:t>
            </a:r>
            <a:r>
              <a:rPr lang="ru-RU" dirty="0"/>
              <a:t>сложить из них названия </a:t>
            </a:r>
            <a:r>
              <a:rPr lang="ru-RU" dirty="0" smtClean="0"/>
              <a:t>цветов </a:t>
            </a:r>
            <a:r>
              <a:rPr lang="ru-RU" dirty="0"/>
              <a:t>и</a:t>
            </a:r>
            <a:r>
              <a:rPr lang="ru-RU" dirty="0" smtClean="0"/>
              <a:t> </a:t>
            </a:r>
            <a:r>
              <a:rPr lang="ru-RU" dirty="0"/>
              <a:t>прочитать.</a:t>
            </a:r>
          </a:p>
        </p:txBody>
      </p:sp>
    </p:spTree>
    <p:extLst>
      <p:ext uri="{BB962C8B-B14F-4D97-AF65-F5344CB8AC3E}">
        <p14:creationId xmlns:p14="http://schemas.microsoft.com/office/powerpoint/2010/main" xmlns="" val="176373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Фото\Копия P307030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54560" y="1340768"/>
            <a:ext cx="5625752" cy="40756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285852" y="500042"/>
            <a:ext cx="69294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5 лучик: «Дети приготовили для своих мам стихи»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54560" y="5805264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Читают стихотворение Женя, Толя, Владик.</a:t>
            </a:r>
          </a:p>
        </p:txBody>
      </p:sp>
    </p:spTree>
    <p:extLst>
      <p:ext uri="{BB962C8B-B14F-4D97-AF65-F5344CB8AC3E}">
        <p14:creationId xmlns:p14="http://schemas.microsoft.com/office/powerpoint/2010/main" xmlns="" val="4448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26" y="642918"/>
            <a:ext cx="33025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6 лучик: «Собери букет»</a:t>
            </a:r>
          </a:p>
        </p:txBody>
      </p:sp>
      <p:pic>
        <p:nvPicPr>
          <p:cNvPr id="3" name="Рисунок 2" descr="F:\Фото\P307032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1285860"/>
            <a:ext cx="6214504" cy="41850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33675" y="5885839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Посмотрите, какие красивые получились букеты, это для вас дорогие наши мамы, бабушки. Какие добрые слова можно сказать им в этот день.</a:t>
            </a:r>
          </a:p>
        </p:txBody>
      </p:sp>
    </p:spTree>
    <p:extLst>
      <p:ext uri="{BB962C8B-B14F-4D97-AF65-F5344CB8AC3E}">
        <p14:creationId xmlns:p14="http://schemas.microsoft.com/office/powerpoint/2010/main" xmlns="" val="422928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125</TotalTime>
  <Words>192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Наташа</cp:lastModifiedBy>
  <cp:revision>18</cp:revision>
  <dcterms:created xsi:type="dcterms:W3CDTF">2012-06-06T09:22:26Z</dcterms:created>
  <dcterms:modified xsi:type="dcterms:W3CDTF">2012-06-18T06:32:35Z</dcterms:modified>
</cp:coreProperties>
</file>