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338A-924C-41B1-AEC6-1C99A1C180B7}" type="datetimeFigureOut">
              <a:rPr lang="ru-RU" smtClean="0"/>
              <a:t>30.12.2011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1BEF1-5064-4BB9-BCCA-BA941C8FBD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338A-924C-41B1-AEC6-1C99A1C180B7}" type="datetimeFigureOut">
              <a:rPr lang="ru-RU" smtClean="0"/>
              <a:t>30.12.2011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1BEF1-5064-4BB9-BCCA-BA941C8FBD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338A-924C-41B1-AEC6-1C99A1C180B7}" type="datetimeFigureOut">
              <a:rPr lang="ru-RU" smtClean="0"/>
              <a:t>30.12.2011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1BEF1-5064-4BB9-BCCA-BA941C8FBD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338A-924C-41B1-AEC6-1C99A1C180B7}" type="datetimeFigureOut">
              <a:rPr lang="ru-RU" smtClean="0"/>
              <a:t>30.12.2011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1BEF1-5064-4BB9-BCCA-BA941C8FBD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338A-924C-41B1-AEC6-1C99A1C180B7}" type="datetimeFigureOut">
              <a:rPr lang="ru-RU" smtClean="0"/>
              <a:t>30.12.2011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1BEF1-5064-4BB9-BCCA-BA941C8FBD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338A-924C-41B1-AEC6-1C99A1C180B7}" type="datetimeFigureOut">
              <a:rPr lang="ru-RU" smtClean="0"/>
              <a:t>30.12.2011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1BEF1-5064-4BB9-BCCA-BA941C8FBD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338A-924C-41B1-AEC6-1C99A1C180B7}" type="datetimeFigureOut">
              <a:rPr lang="ru-RU" smtClean="0"/>
              <a:t>30.12.2011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1BEF1-5064-4BB9-BCCA-BA941C8FBD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338A-924C-41B1-AEC6-1C99A1C180B7}" type="datetimeFigureOut">
              <a:rPr lang="ru-RU" smtClean="0"/>
              <a:t>30.12.2011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1BEF1-5064-4BB9-BCCA-BA941C8FBD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338A-924C-41B1-AEC6-1C99A1C180B7}" type="datetimeFigureOut">
              <a:rPr lang="ru-RU" smtClean="0"/>
              <a:t>30.12.2011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1BEF1-5064-4BB9-BCCA-BA941C8FBD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338A-924C-41B1-AEC6-1C99A1C180B7}" type="datetimeFigureOut">
              <a:rPr lang="ru-RU" smtClean="0"/>
              <a:t>30.12.2011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1BEF1-5064-4BB9-BCCA-BA941C8FBD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338A-924C-41B1-AEC6-1C99A1C180B7}" type="datetimeFigureOut">
              <a:rPr lang="ru-RU" smtClean="0"/>
              <a:t>30.12.2011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1BEF1-5064-4BB9-BCCA-BA941C8FBD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A338A-924C-41B1-AEC6-1C99A1C180B7}" type="datetimeFigureOut">
              <a:rPr lang="ru-RU" smtClean="0"/>
              <a:t>30.12.2011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1BEF1-5064-4BB9-BCCA-BA941C8FBDE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Рисунок 56" descr="1349499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2"/>
            <a:ext cx="9144000" cy="685802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7158" y="285728"/>
            <a:ext cx="8429684" cy="621510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961697" y="566706"/>
            <a:ext cx="6928331" cy="4178715"/>
          </a:xfrm>
          <a:custGeom>
            <a:avLst/>
            <a:gdLst>
              <a:gd name="connsiteX0" fmla="*/ 0 w 6928331"/>
              <a:gd name="connsiteY0" fmla="*/ 1829653 h 4178715"/>
              <a:gd name="connsiteX1" fmla="*/ 47296 w 6928331"/>
              <a:gd name="connsiteY1" fmla="*/ 1782356 h 4178715"/>
              <a:gd name="connsiteX2" fmla="*/ 94593 w 6928331"/>
              <a:gd name="connsiteY2" fmla="*/ 1750825 h 4178715"/>
              <a:gd name="connsiteX3" fmla="*/ 189186 w 6928331"/>
              <a:gd name="connsiteY3" fmla="*/ 1656232 h 4178715"/>
              <a:gd name="connsiteX4" fmla="*/ 236482 w 6928331"/>
              <a:gd name="connsiteY4" fmla="*/ 1608935 h 4178715"/>
              <a:gd name="connsiteX5" fmla="*/ 268013 w 6928331"/>
              <a:gd name="connsiteY5" fmla="*/ 1561639 h 4178715"/>
              <a:gd name="connsiteX6" fmla="*/ 315310 w 6928331"/>
              <a:gd name="connsiteY6" fmla="*/ 1514342 h 4178715"/>
              <a:gd name="connsiteX7" fmla="*/ 378372 w 6928331"/>
              <a:gd name="connsiteY7" fmla="*/ 1419749 h 4178715"/>
              <a:gd name="connsiteX8" fmla="*/ 441434 w 6928331"/>
              <a:gd name="connsiteY8" fmla="*/ 1325156 h 4178715"/>
              <a:gd name="connsiteX9" fmla="*/ 472965 w 6928331"/>
              <a:gd name="connsiteY9" fmla="*/ 1277860 h 4178715"/>
              <a:gd name="connsiteX10" fmla="*/ 504496 w 6928331"/>
              <a:gd name="connsiteY10" fmla="*/ 1246328 h 4178715"/>
              <a:gd name="connsiteX11" fmla="*/ 567558 w 6928331"/>
              <a:gd name="connsiteY11" fmla="*/ 1167501 h 4178715"/>
              <a:gd name="connsiteX12" fmla="*/ 646386 w 6928331"/>
              <a:gd name="connsiteY12" fmla="*/ 1088673 h 4178715"/>
              <a:gd name="connsiteX13" fmla="*/ 677917 w 6928331"/>
              <a:gd name="connsiteY13" fmla="*/ 1041377 h 4178715"/>
              <a:gd name="connsiteX14" fmla="*/ 772510 w 6928331"/>
              <a:gd name="connsiteY14" fmla="*/ 978315 h 4178715"/>
              <a:gd name="connsiteX15" fmla="*/ 914400 w 6928331"/>
              <a:gd name="connsiteY15" fmla="*/ 867956 h 4178715"/>
              <a:gd name="connsiteX16" fmla="*/ 1008993 w 6928331"/>
              <a:gd name="connsiteY16" fmla="*/ 836425 h 4178715"/>
              <a:gd name="connsiteX17" fmla="*/ 1056289 w 6928331"/>
              <a:gd name="connsiteY17" fmla="*/ 820660 h 4178715"/>
              <a:gd name="connsiteX18" fmla="*/ 1103586 w 6928331"/>
              <a:gd name="connsiteY18" fmla="*/ 789128 h 4178715"/>
              <a:gd name="connsiteX19" fmla="*/ 1166648 w 6928331"/>
              <a:gd name="connsiteY19" fmla="*/ 773363 h 4178715"/>
              <a:gd name="connsiteX20" fmla="*/ 1213944 w 6928331"/>
              <a:gd name="connsiteY20" fmla="*/ 757597 h 4178715"/>
              <a:gd name="connsiteX21" fmla="*/ 1371600 w 6928331"/>
              <a:gd name="connsiteY21" fmla="*/ 694535 h 4178715"/>
              <a:gd name="connsiteX22" fmla="*/ 1466193 w 6928331"/>
              <a:gd name="connsiteY22" fmla="*/ 663004 h 4178715"/>
              <a:gd name="connsiteX23" fmla="*/ 1513489 w 6928331"/>
              <a:gd name="connsiteY23" fmla="*/ 631473 h 4178715"/>
              <a:gd name="connsiteX24" fmla="*/ 1623848 w 6928331"/>
              <a:gd name="connsiteY24" fmla="*/ 599942 h 4178715"/>
              <a:gd name="connsiteX25" fmla="*/ 1970689 w 6928331"/>
              <a:gd name="connsiteY25" fmla="*/ 615708 h 4178715"/>
              <a:gd name="connsiteX26" fmla="*/ 2081048 w 6928331"/>
              <a:gd name="connsiteY26" fmla="*/ 631473 h 4178715"/>
              <a:gd name="connsiteX27" fmla="*/ 2033751 w 6928331"/>
              <a:gd name="connsiteY27" fmla="*/ 647239 h 4178715"/>
              <a:gd name="connsiteX28" fmla="*/ 1828800 w 6928331"/>
              <a:gd name="connsiteY28" fmla="*/ 663004 h 4178715"/>
              <a:gd name="connsiteX29" fmla="*/ 1686910 w 6928331"/>
              <a:gd name="connsiteY29" fmla="*/ 757597 h 4178715"/>
              <a:gd name="connsiteX30" fmla="*/ 1592317 w 6928331"/>
              <a:gd name="connsiteY30" fmla="*/ 820660 h 4178715"/>
              <a:gd name="connsiteX31" fmla="*/ 1529255 w 6928331"/>
              <a:gd name="connsiteY31" fmla="*/ 867956 h 4178715"/>
              <a:gd name="connsiteX32" fmla="*/ 1497724 w 6928331"/>
              <a:gd name="connsiteY32" fmla="*/ 915253 h 4178715"/>
              <a:gd name="connsiteX33" fmla="*/ 1466193 w 6928331"/>
              <a:gd name="connsiteY33" fmla="*/ 1009846 h 4178715"/>
              <a:gd name="connsiteX34" fmla="*/ 1450427 w 6928331"/>
              <a:gd name="connsiteY34" fmla="*/ 1057142 h 4178715"/>
              <a:gd name="connsiteX35" fmla="*/ 1418896 w 6928331"/>
              <a:gd name="connsiteY35" fmla="*/ 1104439 h 4178715"/>
              <a:gd name="connsiteX36" fmla="*/ 1371600 w 6928331"/>
              <a:gd name="connsiteY36" fmla="*/ 1151735 h 4178715"/>
              <a:gd name="connsiteX37" fmla="*/ 1308537 w 6928331"/>
              <a:gd name="connsiteY37" fmla="*/ 1246328 h 4178715"/>
              <a:gd name="connsiteX38" fmla="*/ 1292772 w 6928331"/>
              <a:gd name="connsiteY38" fmla="*/ 1293625 h 4178715"/>
              <a:gd name="connsiteX39" fmla="*/ 1324303 w 6928331"/>
              <a:gd name="connsiteY39" fmla="*/ 1246328 h 4178715"/>
              <a:gd name="connsiteX40" fmla="*/ 1371600 w 6928331"/>
              <a:gd name="connsiteY40" fmla="*/ 1199032 h 4178715"/>
              <a:gd name="connsiteX41" fmla="*/ 1434662 w 6928331"/>
              <a:gd name="connsiteY41" fmla="*/ 1104439 h 4178715"/>
              <a:gd name="connsiteX42" fmla="*/ 1497724 w 6928331"/>
              <a:gd name="connsiteY42" fmla="*/ 962549 h 4178715"/>
              <a:gd name="connsiteX43" fmla="*/ 1592317 w 6928331"/>
              <a:gd name="connsiteY43" fmla="*/ 899487 h 4178715"/>
              <a:gd name="connsiteX44" fmla="*/ 1639613 w 6928331"/>
              <a:gd name="connsiteY44" fmla="*/ 867956 h 4178715"/>
              <a:gd name="connsiteX45" fmla="*/ 1686910 w 6928331"/>
              <a:gd name="connsiteY45" fmla="*/ 836425 h 4178715"/>
              <a:gd name="connsiteX46" fmla="*/ 1828800 w 6928331"/>
              <a:gd name="connsiteY46" fmla="*/ 710301 h 4178715"/>
              <a:gd name="connsiteX47" fmla="*/ 1954924 w 6928331"/>
              <a:gd name="connsiteY47" fmla="*/ 631473 h 4178715"/>
              <a:gd name="connsiteX48" fmla="*/ 2002220 w 6928331"/>
              <a:gd name="connsiteY48" fmla="*/ 615708 h 4178715"/>
              <a:gd name="connsiteX49" fmla="*/ 2869324 w 6928331"/>
              <a:gd name="connsiteY49" fmla="*/ 631473 h 4178715"/>
              <a:gd name="connsiteX50" fmla="*/ 3026979 w 6928331"/>
              <a:gd name="connsiteY50" fmla="*/ 663004 h 4178715"/>
              <a:gd name="connsiteX51" fmla="*/ 3153103 w 6928331"/>
              <a:gd name="connsiteY51" fmla="*/ 694535 h 4178715"/>
              <a:gd name="connsiteX52" fmla="*/ 3216165 w 6928331"/>
              <a:gd name="connsiteY52" fmla="*/ 710301 h 4178715"/>
              <a:gd name="connsiteX53" fmla="*/ 3310758 w 6928331"/>
              <a:gd name="connsiteY53" fmla="*/ 726066 h 4178715"/>
              <a:gd name="connsiteX54" fmla="*/ 3563006 w 6928331"/>
              <a:gd name="connsiteY54" fmla="*/ 757597 h 4178715"/>
              <a:gd name="connsiteX55" fmla="*/ 3626069 w 6928331"/>
              <a:gd name="connsiteY55" fmla="*/ 789128 h 4178715"/>
              <a:gd name="connsiteX56" fmla="*/ 3704896 w 6928331"/>
              <a:gd name="connsiteY56" fmla="*/ 804894 h 4178715"/>
              <a:gd name="connsiteX57" fmla="*/ 3846786 w 6928331"/>
              <a:gd name="connsiteY57" fmla="*/ 836425 h 4178715"/>
              <a:gd name="connsiteX58" fmla="*/ 3941379 w 6928331"/>
              <a:gd name="connsiteY58" fmla="*/ 867956 h 4178715"/>
              <a:gd name="connsiteX59" fmla="*/ 4004441 w 6928331"/>
              <a:gd name="connsiteY59" fmla="*/ 899487 h 4178715"/>
              <a:gd name="connsiteX60" fmla="*/ 4099034 w 6928331"/>
              <a:gd name="connsiteY60" fmla="*/ 915253 h 4178715"/>
              <a:gd name="connsiteX61" fmla="*/ 4209393 w 6928331"/>
              <a:gd name="connsiteY61" fmla="*/ 978315 h 4178715"/>
              <a:gd name="connsiteX62" fmla="*/ 4256689 w 6928331"/>
              <a:gd name="connsiteY62" fmla="*/ 1009846 h 4178715"/>
              <a:gd name="connsiteX63" fmla="*/ 4303986 w 6928331"/>
              <a:gd name="connsiteY63" fmla="*/ 1025611 h 4178715"/>
              <a:gd name="connsiteX64" fmla="*/ 4367048 w 6928331"/>
              <a:gd name="connsiteY64" fmla="*/ 1057142 h 4178715"/>
              <a:gd name="connsiteX65" fmla="*/ 4414344 w 6928331"/>
              <a:gd name="connsiteY65" fmla="*/ 1088673 h 4178715"/>
              <a:gd name="connsiteX66" fmla="*/ 4461641 w 6928331"/>
              <a:gd name="connsiteY66" fmla="*/ 1104439 h 4178715"/>
              <a:gd name="connsiteX67" fmla="*/ 4572000 w 6928331"/>
              <a:gd name="connsiteY67" fmla="*/ 1135970 h 4178715"/>
              <a:gd name="connsiteX68" fmla="*/ 4682358 w 6928331"/>
              <a:gd name="connsiteY68" fmla="*/ 1183266 h 4178715"/>
              <a:gd name="connsiteX69" fmla="*/ 4729655 w 6928331"/>
              <a:gd name="connsiteY69" fmla="*/ 1214797 h 4178715"/>
              <a:gd name="connsiteX70" fmla="*/ 4445875 w 6928331"/>
              <a:gd name="connsiteY70" fmla="*/ 1230563 h 4178715"/>
              <a:gd name="connsiteX71" fmla="*/ 4272455 w 6928331"/>
              <a:gd name="connsiteY71" fmla="*/ 1246328 h 4178715"/>
              <a:gd name="connsiteX72" fmla="*/ 4209393 w 6928331"/>
              <a:gd name="connsiteY72" fmla="*/ 1262094 h 4178715"/>
              <a:gd name="connsiteX73" fmla="*/ 4114800 w 6928331"/>
              <a:gd name="connsiteY73" fmla="*/ 1277860 h 4178715"/>
              <a:gd name="connsiteX74" fmla="*/ 3783724 w 6928331"/>
              <a:gd name="connsiteY74" fmla="*/ 1309391 h 4178715"/>
              <a:gd name="connsiteX75" fmla="*/ 3736427 w 6928331"/>
              <a:gd name="connsiteY75" fmla="*/ 1325156 h 4178715"/>
              <a:gd name="connsiteX76" fmla="*/ 3641834 w 6928331"/>
              <a:gd name="connsiteY76" fmla="*/ 1340922 h 4178715"/>
              <a:gd name="connsiteX77" fmla="*/ 3578772 w 6928331"/>
              <a:gd name="connsiteY77" fmla="*/ 1372453 h 4178715"/>
              <a:gd name="connsiteX78" fmla="*/ 3531475 w 6928331"/>
              <a:gd name="connsiteY78" fmla="*/ 1403984 h 4178715"/>
              <a:gd name="connsiteX79" fmla="*/ 3436882 w 6928331"/>
              <a:gd name="connsiteY79" fmla="*/ 1419749 h 4178715"/>
              <a:gd name="connsiteX80" fmla="*/ 3342289 w 6928331"/>
              <a:gd name="connsiteY80" fmla="*/ 1451280 h 4178715"/>
              <a:gd name="connsiteX81" fmla="*/ 3247696 w 6928331"/>
              <a:gd name="connsiteY81" fmla="*/ 1514342 h 4178715"/>
              <a:gd name="connsiteX82" fmla="*/ 3200400 w 6928331"/>
              <a:gd name="connsiteY82" fmla="*/ 1545873 h 4178715"/>
              <a:gd name="connsiteX83" fmla="*/ 3153103 w 6928331"/>
              <a:gd name="connsiteY83" fmla="*/ 1561639 h 4178715"/>
              <a:gd name="connsiteX84" fmla="*/ 3058510 w 6928331"/>
              <a:gd name="connsiteY84" fmla="*/ 1656232 h 4178715"/>
              <a:gd name="connsiteX85" fmla="*/ 3105806 w 6928331"/>
              <a:gd name="connsiteY85" fmla="*/ 1608935 h 4178715"/>
              <a:gd name="connsiteX86" fmla="*/ 3168869 w 6928331"/>
              <a:gd name="connsiteY86" fmla="*/ 1593170 h 4178715"/>
              <a:gd name="connsiteX87" fmla="*/ 3310758 w 6928331"/>
              <a:gd name="connsiteY87" fmla="*/ 1498577 h 4178715"/>
              <a:gd name="connsiteX88" fmla="*/ 3358055 w 6928331"/>
              <a:gd name="connsiteY88" fmla="*/ 1467046 h 4178715"/>
              <a:gd name="connsiteX89" fmla="*/ 3484179 w 6928331"/>
              <a:gd name="connsiteY89" fmla="*/ 1435515 h 4178715"/>
              <a:gd name="connsiteX90" fmla="*/ 3578772 w 6928331"/>
              <a:gd name="connsiteY90" fmla="*/ 1403984 h 4178715"/>
              <a:gd name="connsiteX91" fmla="*/ 3626069 w 6928331"/>
              <a:gd name="connsiteY91" fmla="*/ 1388218 h 4178715"/>
              <a:gd name="connsiteX92" fmla="*/ 3846786 w 6928331"/>
              <a:gd name="connsiteY92" fmla="*/ 1340922 h 4178715"/>
              <a:gd name="connsiteX93" fmla="*/ 4020206 w 6928331"/>
              <a:gd name="connsiteY93" fmla="*/ 1309391 h 4178715"/>
              <a:gd name="connsiteX94" fmla="*/ 4099034 w 6928331"/>
              <a:gd name="connsiteY94" fmla="*/ 1293625 h 4178715"/>
              <a:gd name="connsiteX95" fmla="*/ 4776951 w 6928331"/>
              <a:gd name="connsiteY95" fmla="*/ 1325156 h 4178715"/>
              <a:gd name="connsiteX96" fmla="*/ 4918841 w 6928331"/>
              <a:gd name="connsiteY96" fmla="*/ 1403984 h 4178715"/>
              <a:gd name="connsiteX97" fmla="*/ 4966137 w 6928331"/>
              <a:gd name="connsiteY97" fmla="*/ 1435515 h 4178715"/>
              <a:gd name="connsiteX98" fmla="*/ 5013434 w 6928331"/>
              <a:gd name="connsiteY98" fmla="*/ 1451280 h 4178715"/>
              <a:gd name="connsiteX99" fmla="*/ 5060731 w 6928331"/>
              <a:gd name="connsiteY99" fmla="*/ 1482811 h 4178715"/>
              <a:gd name="connsiteX100" fmla="*/ 5218386 w 6928331"/>
              <a:gd name="connsiteY100" fmla="*/ 1530108 h 4178715"/>
              <a:gd name="connsiteX101" fmla="*/ 5265682 w 6928331"/>
              <a:gd name="connsiteY101" fmla="*/ 1561639 h 4178715"/>
              <a:gd name="connsiteX102" fmla="*/ 5391806 w 6928331"/>
              <a:gd name="connsiteY102" fmla="*/ 1656232 h 4178715"/>
              <a:gd name="connsiteX103" fmla="*/ 5454869 w 6928331"/>
              <a:gd name="connsiteY103" fmla="*/ 1687763 h 4178715"/>
              <a:gd name="connsiteX104" fmla="*/ 5549462 w 6928331"/>
              <a:gd name="connsiteY104" fmla="*/ 1782356 h 4178715"/>
              <a:gd name="connsiteX105" fmla="*/ 5596758 w 6928331"/>
              <a:gd name="connsiteY105" fmla="*/ 1829653 h 4178715"/>
              <a:gd name="connsiteX106" fmla="*/ 5722882 w 6928331"/>
              <a:gd name="connsiteY106" fmla="*/ 1892715 h 4178715"/>
              <a:gd name="connsiteX107" fmla="*/ 5785944 w 6928331"/>
              <a:gd name="connsiteY107" fmla="*/ 1987308 h 4178715"/>
              <a:gd name="connsiteX108" fmla="*/ 5817475 w 6928331"/>
              <a:gd name="connsiteY108" fmla="*/ 2081901 h 4178715"/>
              <a:gd name="connsiteX109" fmla="*/ 5880537 w 6928331"/>
              <a:gd name="connsiteY109" fmla="*/ 2192260 h 4178715"/>
              <a:gd name="connsiteX110" fmla="*/ 5912069 w 6928331"/>
              <a:gd name="connsiteY110" fmla="*/ 2223791 h 4178715"/>
              <a:gd name="connsiteX111" fmla="*/ 5975131 w 6928331"/>
              <a:gd name="connsiteY111" fmla="*/ 2318384 h 4178715"/>
              <a:gd name="connsiteX112" fmla="*/ 6038193 w 6928331"/>
              <a:gd name="connsiteY112" fmla="*/ 2428742 h 4178715"/>
              <a:gd name="connsiteX113" fmla="*/ 6132786 w 6928331"/>
              <a:gd name="connsiteY113" fmla="*/ 2570632 h 4178715"/>
              <a:gd name="connsiteX114" fmla="*/ 6180082 w 6928331"/>
              <a:gd name="connsiteY114" fmla="*/ 2617928 h 4178715"/>
              <a:gd name="connsiteX115" fmla="*/ 6211613 w 6928331"/>
              <a:gd name="connsiteY115" fmla="*/ 2665225 h 4178715"/>
              <a:gd name="connsiteX116" fmla="*/ 6258910 w 6928331"/>
              <a:gd name="connsiteY116" fmla="*/ 2712522 h 4178715"/>
              <a:gd name="connsiteX117" fmla="*/ 6321972 w 6928331"/>
              <a:gd name="connsiteY117" fmla="*/ 2807115 h 4178715"/>
              <a:gd name="connsiteX118" fmla="*/ 6416565 w 6928331"/>
              <a:gd name="connsiteY118" fmla="*/ 2917473 h 4178715"/>
              <a:gd name="connsiteX119" fmla="*/ 6463862 w 6928331"/>
              <a:gd name="connsiteY119" fmla="*/ 3012066 h 4178715"/>
              <a:gd name="connsiteX120" fmla="*/ 6479627 w 6928331"/>
              <a:gd name="connsiteY120" fmla="*/ 3059363 h 4178715"/>
              <a:gd name="connsiteX121" fmla="*/ 6511158 w 6928331"/>
              <a:gd name="connsiteY121" fmla="*/ 3248549 h 4178715"/>
              <a:gd name="connsiteX122" fmla="*/ 6542689 w 6928331"/>
              <a:gd name="connsiteY122" fmla="*/ 3295846 h 4178715"/>
              <a:gd name="connsiteX123" fmla="*/ 6574220 w 6928331"/>
              <a:gd name="connsiteY123" fmla="*/ 3421970 h 4178715"/>
              <a:gd name="connsiteX124" fmla="*/ 6605751 w 6928331"/>
              <a:gd name="connsiteY124" fmla="*/ 3485032 h 4178715"/>
              <a:gd name="connsiteX125" fmla="*/ 6637282 w 6928331"/>
              <a:gd name="connsiteY125" fmla="*/ 3532328 h 4178715"/>
              <a:gd name="connsiteX126" fmla="*/ 6653048 w 6928331"/>
              <a:gd name="connsiteY126" fmla="*/ 3579625 h 4178715"/>
              <a:gd name="connsiteX127" fmla="*/ 6684579 w 6928331"/>
              <a:gd name="connsiteY127" fmla="*/ 3721515 h 4178715"/>
              <a:gd name="connsiteX128" fmla="*/ 6747641 w 6928331"/>
              <a:gd name="connsiteY128" fmla="*/ 3831873 h 4178715"/>
              <a:gd name="connsiteX129" fmla="*/ 6779172 w 6928331"/>
              <a:gd name="connsiteY129" fmla="*/ 3926466 h 4178715"/>
              <a:gd name="connsiteX130" fmla="*/ 6826469 w 6928331"/>
              <a:gd name="connsiteY130" fmla="*/ 4131418 h 4178715"/>
              <a:gd name="connsiteX131" fmla="*/ 6842234 w 6928331"/>
              <a:gd name="connsiteY131" fmla="*/ 4178715 h 4178715"/>
              <a:gd name="connsiteX132" fmla="*/ 6873765 w 6928331"/>
              <a:gd name="connsiteY132" fmla="*/ 4131418 h 4178715"/>
              <a:gd name="connsiteX133" fmla="*/ 6921062 w 6928331"/>
              <a:gd name="connsiteY133" fmla="*/ 4115653 h 4178715"/>
              <a:gd name="connsiteX134" fmla="*/ 6826469 w 6928331"/>
              <a:gd name="connsiteY134" fmla="*/ 3942232 h 4178715"/>
              <a:gd name="connsiteX135" fmla="*/ 6763406 w 6928331"/>
              <a:gd name="connsiteY135" fmla="*/ 3847639 h 4178715"/>
              <a:gd name="connsiteX136" fmla="*/ 6700344 w 6928331"/>
              <a:gd name="connsiteY136" fmla="*/ 3753046 h 4178715"/>
              <a:gd name="connsiteX137" fmla="*/ 6668813 w 6928331"/>
              <a:gd name="connsiteY137" fmla="*/ 3705749 h 4178715"/>
              <a:gd name="connsiteX138" fmla="*/ 6605751 w 6928331"/>
              <a:gd name="connsiteY138" fmla="*/ 3579625 h 4178715"/>
              <a:gd name="connsiteX139" fmla="*/ 6574220 w 6928331"/>
              <a:gd name="connsiteY139" fmla="*/ 3532328 h 4178715"/>
              <a:gd name="connsiteX140" fmla="*/ 6511158 w 6928331"/>
              <a:gd name="connsiteY140" fmla="*/ 3390439 h 4178715"/>
              <a:gd name="connsiteX141" fmla="*/ 6495393 w 6928331"/>
              <a:gd name="connsiteY141" fmla="*/ 3327377 h 4178715"/>
              <a:gd name="connsiteX142" fmla="*/ 6463862 w 6928331"/>
              <a:gd name="connsiteY142" fmla="*/ 3280080 h 4178715"/>
              <a:gd name="connsiteX143" fmla="*/ 6432331 w 6928331"/>
              <a:gd name="connsiteY143" fmla="*/ 3217018 h 4178715"/>
              <a:gd name="connsiteX144" fmla="*/ 6416565 w 6928331"/>
              <a:gd name="connsiteY144" fmla="*/ 3169722 h 4178715"/>
              <a:gd name="connsiteX145" fmla="*/ 6353503 w 6928331"/>
              <a:gd name="connsiteY145" fmla="*/ 3043597 h 4178715"/>
              <a:gd name="connsiteX146" fmla="*/ 6369269 w 6928331"/>
              <a:gd name="connsiteY146" fmla="*/ 1798122 h 4178715"/>
              <a:gd name="connsiteX147" fmla="*/ 6385034 w 6928331"/>
              <a:gd name="connsiteY147" fmla="*/ 1735060 h 4178715"/>
              <a:gd name="connsiteX148" fmla="*/ 6400800 w 6928331"/>
              <a:gd name="connsiteY148" fmla="*/ 1656232 h 4178715"/>
              <a:gd name="connsiteX149" fmla="*/ 6463862 w 6928331"/>
              <a:gd name="connsiteY149" fmla="*/ 1482811 h 4178715"/>
              <a:gd name="connsiteX150" fmla="*/ 6511158 w 6928331"/>
              <a:gd name="connsiteY150" fmla="*/ 1435515 h 4178715"/>
              <a:gd name="connsiteX151" fmla="*/ 6558455 w 6928331"/>
              <a:gd name="connsiteY151" fmla="*/ 1325156 h 4178715"/>
              <a:gd name="connsiteX152" fmla="*/ 6574220 w 6928331"/>
              <a:gd name="connsiteY152" fmla="*/ 1277860 h 4178715"/>
              <a:gd name="connsiteX153" fmla="*/ 6605751 w 6928331"/>
              <a:gd name="connsiteY153" fmla="*/ 1246328 h 4178715"/>
              <a:gd name="connsiteX154" fmla="*/ 6668813 w 6928331"/>
              <a:gd name="connsiteY154" fmla="*/ 1151735 h 4178715"/>
              <a:gd name="connsiteX155" fmla="*/ 6763406 w 6928331"/>
              <a:gd name="connsiteY155" fmla="*/ 1072908 h 4178715"/>
              <a:gd name="connsiteX156" fmla="*/ 6794937 w 6928331"/>
              <a:gd name="connsiteY156" fmla="*/ 1025611 h 4178715"/>
              <a:gd name="connsiteX157" fmla="*/ 6826469 w 6928331"/>
              <a:gd name="connsiteY157" fmla="*/ 994080 h 4178715"/>
              <a:gd name="connsiteX158" fmla="*/ 6873765 w 6928331"/>
              <a:gd name="connsiteY158" fmla="*/ 931018 h 4178715"/>
              <a:gd name="connsiteX159" fmla="*/ 6921062 w 6928331"/>
              <a:gd name="connsiteY159" fmla="*/ 899487 h 4178715"/>
              <a:gd name="connsiteX160" fmla="*/ 6858000 w 6928331"/>
              <a:gd name="connsiteY160" fmla="*/ 978315 h 4178715"/>
              <a:gd name="connsiteX161" fmla="*/ 6779172 w 6928331"/>
              <a:gd name="connsiteY161" fmla="*/ 1072908 h 4178715"/>
              <a:gd name="connsiteX162" fmla="*/ 6763406 w 6928331"/>
              <a:gd name="connsiteY162" fmla="*/ 1120204 h 4178715"/>
              <a:gd name="connsiteX163" fmla="*/ 6731875 w 6928331"/>
              <a:gd name="connsiteY163" fmla="*/ 1183266 h 4178715"/>
              <a:gd name="connsiteX164" fmla="*/ 6716110 w 6928331"/>
              <a:gd name="connsiteY164" fmla="*/ 1246328 h 4178715"/>
              <a:gd name="connsiteX165" fmla="*/ 6684579 w 6928331"/>
              <a:gd name="connsiteY165" fmla="*/ 1340922 h 4178715"/>
              <a:gd name="connsiteX166" fmla="*/ 6653048 w 6928331"/>
              <a:gd name="connsiteY166" fmla="*/ 1435515 h 4178715"/>
              <a:gd name="connsiteX167" fmla="*/ 6605751 w 6928331"/>
              <a:gd name="connsiteY167" fmla="*/ 1577404 h 4178715"/>
              <a:gd name="connsiteX168" fmla="*/ 6589986 w 6928331"/>
              <a:gd name="connsiteY168" fmla="*/ 1624701 h 4178715"/>
              <a:gd name="connsiteX169" fmla="*/ 6558455 w 6928331"/>
              <a:gd name="connsiteY169" fmla="*/ 1671997 h 4178715"/>
              <a:gd name="connsiteX170" fmla="*/ 6526924 w 6928331"/>
              <a:gd name="connsiteY170" fmla="*/ 1766591 h 4178715"/>
              <a:gd name="connsiteX171" fmla="*/ 6495393 w 6928331"/>
              <a:gd name="connsiteY171" fmla="*/ 1829653 h 4178715"/>
              <a:gd name="connsiteX172" fmla="*/ 6463862 w 6928331"/>
              <a:gd name="connsiteY172" fmla="*/ 1876949 h 4178715"/>
              <a:gd name="connsiteX173" fmla="*/ 6448096 w 6928331"/>
              <a:gd name="connsiteY173" fmla="*/ 1924246 h 4178715"/>
              <a:gd name="connsiteX174" fmla="*/ 6385034 w 6928331"/>
              <a:gd name="connsiteY174" fmla="*/ 2034604 h 4178715"/>
              <a:gd name="connsiteX175" fmla="*/ 6321972 w 6928331"/>
              <a:gd name="connsiteY175" fmla="*/ 2192260 h 4178715"/>
              <a:gd name="connsiteX176" fmla="*/ 6274675 w 6928331"/>
              <a:gd name="connsiteY176" fmla="*/ 2349915 h 4178715"/>
              <a:gd name="connsiteX177" fmla="*/ 6227379 w 6928331"/>
              <a:gd name="connsiteY177" fmla="*/ 2412977 h 4178715"/>
              <a:gd name="connsiteX178" fmla="*/ 6132786 w 6928331"/>
              <a:gd name="connsiteY178" fmla="*/ 2255322 h 4178715"/>
              <a:gd name="connsiteX179" fmla="*/ 6038193 w 6928331"/>
              <a:gd name="connsiteY179" fmla="*/ 2129197 h 4178715"/>
              <a:gd name="connsiteX180" fmla="*/ 5990896 w 6928331"/>
              <a:gd name="connsiteY180" fmla="*/ 2081901 h 4178715"/>
              <a:gd name="connsiteX181" fmla="*/ 5943600 w 6928331"/>
              <a:gd name="connsiteY181" fmla="*/ 2050370 h 4178715"/>
              <a:gd name="connsiteX182" fmla="*/ 5880537 w 6928331"/>
              <a:gd name="connsiteY182" fmla="*/ 2003073 h 4178715"/>
              <a:gd name="connsiteX183" fmla="*/ 5833241 w 6928331"/>
              <a:gd name="connsiteY183" fmla="*/ 1971542 h 4178715"/>
              <a:gd name="connsiteX184" fmla="*/ 5738648 w 6928331"/>
              <a:gd name="connsiteY184" fmla="*/ 1861184 h 4178715"/>
              <a:gd name="connsiteX185" fmla="*/ 5691351 w 6928331"/>
              <a:gd name="connsiteY185" fmla="*/ 1829653 h 4178715"/>
              <a:gd name="connsiteX186" fmla="*/ 5596758 w 6928331"/>
              <a:gd name="connsiteY186" fmla="*/ 1735060 h 4178715"/>
              <a:gd name="connsiteX187" fmla="*/ 5565227 w 6928331"/>
              <a:gd name="connsiteY187" fmla="*/ 1703528 h 4178715"/>
              <a:gd name="connsiteX188" fmla="*/ 5470634 w 6928331"/>
              <a:gd name="connsiteY188" fmla="*/ 1624701 h 4178715"/>
              <a:gd name="connsiteX189" fmla="*/ 5407572 w 6928331"/>
              <a:gd name="connsiteY189" fmla="*/ 1577404 h 4178715"/>
              <a:gd name="connsiteX190" fmla="*/ 5312979 w 6928331"/>
              <a:gd name="connsiteY190" fmla="*/ 1514342 h 4178715"/>
              <a:gd name="connsiteX191" fmla="*/ 5202620 w 6928331"/>
              <a:gd name="connsiteY191" fmla="*/ 1451280 h 4178715"/>
              <a:gd name="connsiteX192" fmla="*/ 5108027 w 6928331"/>
              <a:gd name="connsiteY192" fmla="*/ 1388218 h 4178715"/>
              <a:gd name="connsiteX193" fmla="*/ 5060731 w 6928331"/>
              <a:gd name="connsiteY193" fmla="*/ 1356687 h 4178715"/>
              <a:gd name="connsiteX194" fmla="*/ 4934606 w 6928331"/>
              <a:gd name="connsiteY194" fmla="*/ 1293625 h 4178715"/>
              <a:gd name="connsiteX195" fmla="*/ 4840013 w 6928331"/>
              <a:gd name="connsiteY195" fmla="*/ 1246328 h 4178715"/>
              <a:gd name="connsiteX196" fmla="*/ 4792717 w 6928331"/>
              <a:gd name="connsiteY196" fmla="*/ 1199032 h 4178715"/>
              <a:gd name="connsiteX197" fmla="*/ 4698124 w 6928331"/>
              <a:gd name="connsiteY197" fmla="*/ 1151735 h 4178715"/>
              <a:gd name="connsiteX198" fmla="*/ 4650827 w 6928331"/>
              <a:gd name="connsiteY198" fmla="*/ 1104439 h 4178715"/>
              <a:gd name="connsiteX199" fmla="*/ 4603531 w 6928331"/>
              <a:gd name="connsiteY199" fmla="*/ 1088673 h 4178715"/>
              <a:gd name="connsiteX200" fmla="*/ 4508937 w 6928331"/>
              <a:gd name="connsiteY200" fmla="*/ 1041377 h 4178715"/>
              <a:gd name="connsiteX201" fmla="*/ 4288220 w 6928331"/>
              <a:gd name="connsiteY201" fmla="*/ 946784 h 4178715"/>
              <a:gd name="connsiteX202" fmla="*/ 4193627 w 6928331"/>
              <a:gd name="connsiteY202" fmla="*/ 915253 h 4178715"/>
              <a:gd name="connsiteX203" fmla="*/ 4083269 w 6928331"/>
              <a:gd name="connsiteY203" fmla="*/ 867956 h 4178715"/>
              <a:gd name="connsiteX204" fmla="*/ 4020206 w 6928331"/>
              <a:gd name="connsiteY204" fmla="*/ 836425 h 4178715"/>
              <a:gd name="connsiteX205" fmla="*/ 3878317 w 6928331"/>
              <a:gd name="connsiteY205" fmla="*/ 804894 h 4178715"/>
              <a:gd name="connsiteX206" fmla="*/ 3704896 w 6928331"/>
              <a:gd name="connsiteY206" fmla="*/ 741832 h 4178715"/>
              <a:gd name="connsiteX207" fmla="*/ 3610303 w 6928331"/>
              <a:gd name="connsiteY207" fmla="*/ 710301 h 4178715"/>
              <a:gd name="connsiteX208" fmla="*/ 3484179 w 6928331"/>
              <a:gd name="connsiteY208" fmla="*/ 678770 h 4178715"/>
              <a:gd name="connsiteX209" fmla="*/ 3436882 w 6928331"/>
              <a:gd name="connsiteY209" fmla="*/ 663004 h 4178715"/>
              <a:gd name="connsiteX210" fmla="*/ 3342289 w 6928331"/>
              <a:gd name="connsiteY210" fmla="*/ 584177 h 4178715"/>
              <a:gd name="connsiteX211" fmla="*/ 3294993 w 6928331"/>
              <a:gd name="connsiteY211" fmla="*/ 552646 h 4178715"/>
              <a:gd name="connsiteX212" fmla="*/ 3231931 w 6928331"/>
              <a:gd name="connsiteY212" fmla="*/ 505349 h 4178715"/>
              <a:gd name="connsiteX213" fmla="*/ 3184634 w 6928331"/>
              <a:gd name="connsiteY213" fmla="*/ 473818 h 4178715"/>
              <a:gd name="connsiteX214" fmla="*/ 3090041 w 6928331"/>
              <a:gd name="connsiteY214" fmla="*/ 379225 h 4178715"/>
              <a:gd name="connsiteX215" fmla="*/ 3058510 w 6928331"/>
              <a:gd name="connsiteY215" fmla="*/ 331928 h 4178715"/>
              <a:gd name="connsiteX216" fmla="*/ 2900855 w 6928331"/>
              <a:gd name="connsiteY216" fmla="*/ 205804 h 4178715"/>
              <a:gd name="connsiteX217" fmla="*/ 2853558 w 6928331"/>
              <a:gd name="connsiteY217" fmla="*/ 111211 h 4178715"/>
              <a:gd name="connsiteX218" fmla="*/ 2822027 w 6928331"/>
              <a:gd name="connsiteY218" fmla="*/ 63915 h 4178715"/>
              <a:gd name="connsiteX219" fmla="*/ 2806262 w 6928331"/>
              <a:gd name="connsiteY219" fmla="*/ 16618 h 4178715"/>
              <a:gd name="connsiteX220" fmla="*/ 2822027 w 6928331"/>
              <a:gd name="connsiteY220" fmla="*/ 268866 h 4178715"/>
              <a:gd name="connsiteX221" fmla="*/ 2837793 w 6928331"/>
              <a:gd name="connsiteY221" fmla="*/ 316163 h 4178715"/>
              <a:gd name="connsiteX222" fmla="*/ 2900855 w 6928331"/>
              <a:gd name="connsiteY222" fmla="*/ 410756 h 4178715"/>
              <a:gd name="connsiteX223" fmla="*/ 2916620 w 6928331"/>
              <a:gd name="connsiteY223" fmla="*/ 458053 h 4178715"/>
              <a:gd name="connsiteX224" fmla="*/ 2932386 w 6928331"/>
              <a:gd name="connsiteY224" fmla="*/ 631473 h 4178715"/>
              <a:gd name="connsiteX225" fmla="*/ 2270234 w 6928331"/>
              <a:gd name="connsiteY225" fmla="*/ 647239 h 4178715"/>
              <a:gd name="connsiteX226" fmla="*/ 1056289 w 6928331"/>
              <a:gd name="connsiteY226" fmla="*/ 663004 h 4178715"/>
              <a:gd name="connsiteX227" fmla="*/ 930165 w 6928331"/>
              <a:gd name="connsiteY227" fmla="*/ 678770 h 4178715"/>
              <a:gd name="connsiteX228" fmla="*/ 835572 w 6928331"/>
              <a:gd name="connsiteY228" fmla="*/ 710301 h 4178715"/>
              <a:gd name="connsiteX229" fmla="*/ 788275 w 6928331"/>
              <a:gd name="connsiteY229" fmla="*/ 741832 h 4178715"/>
              <a:gd name="connsiteX230" fmla="*/ 693682 w 6928331"/>
              <a:gd name="connsiteY230" fmla="*/ 820660 h 4178715"/>
              <a:gd name="connsiteX231" fmla="*/ 614855 w 6928331"/>
              <a:gd name="connsiteY231" fmla="*/ 915253 h 4178715"/>
              <a:gd name="connsiteX232" fmla="*/ 551793 w 6928331"/>
              <a:gd name="connsiteY232" fmla="*/ 1009846 h 4178715"/>
              <a:gd name="connsiteX233" fmla="*/ 504496 w 6928331"/>
              <a:gd name="connsiteY233" fmla="*/ 1072908 h 4178715"/>
              <a:gd name="connsiteX234" fmla="*/ 441434 w 6928331"/>
              <a:gd name="connsiteY234" fmla="*/ 1167501 h 4178715"/>
              <a:gd name="connsiteX235" fmla="*/ 409903 w 6928331"/>
              <a:gd name="connsiteY235" fmla="*/ 1230563 h 4178715"/>
              <a:gd name="connsiteX236" fmla="*/ 346841 w 6928331"/>
              <a:gd name="connsiteY236" fmla="*/ 1325156 h 4178715"/>
              <a:gd name="connsiteX237" fmla="*/ 331075 w 6928331"/>
              <a:gd name="connsiteY237" fmla="*/ 1372453 h 4178715"/>
              <a:gd name="connsiteX238" fmla="*/ 268013 w 6928331"/>
              <a:gd name="connsiteY238" fmla="*/ 1467046 h 4178715"/>
              <a:gd name="connsiteX239" fmla="*/ 236482 w 6928331"/>
              <a:gd name="connsiteY239" fmla="*/ 1577404 h 4178715"/>
              <a:gd name="connsiteX240" fmla="*/ 94593 w 6928331"/>
              <a:gd name="connsiteY240" fmla="*/ 1687763 h 4178715"/>
              <a:gd name="connsiteX241" fmla="*/ 110358 w 6928331"/>
              <a:gd name="connsiteY241" fmla="*/ 1750825 h 4178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6928331" h="4178715">
                <a:moveTo>
                  <a:pt x="0" y="1829653"/>
                </a:moveTo>
                <a:cubicBezTo>
                  <a:pt x="15765" y="1813887"/>
                  <a:pt x="30168" y="1796629"/>
                  <a:pt x="47296" y="1782356"/>
                </a:cubicBezTo>
                <a:cubicBezTo>
                  <a:pt x="61852" y="1770226"/>
                  <a:pt x="80431" y="1763413"/>
                  <a:pt x="94593" y="1750825"/>
                </a:cubicBezTo>
                <a:cubicBezTo>
                  <a:pt x="127921" y="1721200"/>
                  <a:pt x="157655" y="1687763"/>
                  <a:pt x="189186" y="1656232"/>
                </a:cubicBezTo>
                <a:cubicBezTo>
                  <a:pt x="204951" y="1640466"/>
                  <a:pt x="224114" y="1627486"/>
                  <a:pt x="236482" y="1608935"/>
                </a:cubicBezTo>
                <a:cubicBezTo>
                  <a:pt x="246992" y="1593170"/>
                  <a:pt x="255883" y="1576195"/>
                  <a:pt x="268013" y="1561639"/>
                </a:cubicBezTo>
                <a:cubicBezTo>
                  <a:pt x="282287" y="1544511"/>
                  <a:pt x="301622" y="1531941"/>
                  <a:pt x="315310" y="1514342"/>
                </a:cubicBezTo>
                <a:cubicBezTo>
                  <a:pt x="338576" y="1484429"/>
                  <a:pt x="357351" y="1451280"/>
                  <a:pt x="378372" y="1419749"/>
                </a:cubicBezTo>
                <a:lnTo>
                  <a:pt x="441434" y="1325156"/>
                </a:lnTo>
                <a:cubicBezTo>
                  <a:pt x="451944" y="1309391"/>
                  <a:pt x="459567" y="1291258"/>
                  <a:pt x="472965" y="1277860"/>
                </a:cubicBezTo>
                <a:lnTo>
                  <a:pt x="504496" y="1246328"/>
                </a:lnTo>
                <a:cubicBezTo>
                  <a:pt x="535190" y="1154251"/>
                  <a:pt x="496247" y="1238813"/>
                  <a:pt x="567558" y="1167501"/>
                </a:cubicBezTo>
                <a:cubicBezTo>
                  <a:pt x="672658" y="1062400"/>
                  <a:pt x="520265" y="1172753"/>
                  <a:pt x="646386" y="1088673"/>
                </a:cubicBezTo>
                <a:cubicBezTo>
                  <a:pt x="656896" y="1072908"/>
                  <a:pt x="663657" y="1053854"/>
                  <a:pt x="677917" y="1041377"/>
                </a:cubicBezTo>
                <a:cubicBezTo>
                  <a:pt x="706436" y="1016423"/>
                  <a:pt x="745714" y="1005111"/>
                  <a:pt x="772510" y="978315"/>
                </a:cubicBezTo>
                <a:cubicBezTo>
                  <a:pt x="813320" y="937504"/>
                  <a:pt x="857824" y="886815"/>
                  <a:pt x="914400" y="867956"/>
                </a:cubicBezTo>
                <a:lnTo>
                  <a:pt x="1008993" y="836425"/>
                </a:lnTo>
                <a:lnTo>
                  <a:pt x="1056289" y="820660"/>
                </a:lnTo>
                <a:cubicBezTo>
                  <a:pt x="1072055" y="810149"/>
                  <a:pt x="1086170" y="796592"/>
                  <a:pt x="1103586" y="789128"/>
                </a:cubicBezTo>
                <a:cubicBezTo>
                  <a:pt x="1123502" y="780593"/>
                  <a:pt x="1145814" y="779316"/>
                  <a:pt x="1166648" y="773363"/>
                </a:cubicBezTo>
                <a:cubicBezTo>
                  <a:pt x="1182627" y="768798"/>
                  <a:pt x="1198670" y="764143"/>
                  <a:pt x="1213944" y="757597"/>
                </a:cubicBezTo>
                <a:cubicBezTo>
                  <a:pt x="1376311" y="688010"/>
                  <a:pt x="1156313" y="766296"/>
                  <a:pt x="1371600" y="694535"/>
                </a:cubicBezTo>
                <a:cubicBezTo>
                  <a:pt x="1371604" y="694534"/>
                  <a:pt x="1466190" y="663006"/>
                  <a:pt x="1466193" y="663004"/>
                </a:cubicBezTo>
                <a:cubicBezTo>
                  <a:pt x="1481958" y="652494"/>
                  <a:pt x="1496542" y="639947"/>
                  <a:pt x="1513489" y="631473"/>
                </a:cubicBezTo>
                <a:cubicBezTo>
                  <a:pt x="1536102" y="620167"/>
                  <a:pt x="1603649" y="604992"/>
                  <a:pt x="1623848" y="599942"/>
                </a:cubicBezTo>
                <a:cubicBezTo>
                  <a:pt x="1739462" y="605197"/>
                  <a:pt x="1855230" y="607745"/>
                  <a:pt x="1970689" y="615708"/>
                </a:cubicBezTo>
                <a:cubicBezTo>
                  <a:pt x="2007761" y="618265"/>
                  <a:pt x="2047811" y="614855"/>
                  <a:pt x="2081048" y="631473"/>
                </a:cubicBezTo>
                <a:cubicBezTo>
                  <a:pt x="2095912" y="638905"/>
                  <a:pt x="2050241" y="645178"/>
                  <a:pt x="2033751" y="647239"/>
                </a:cubicBezTo>
                <a:cubicBezTo>
                  <a:pt x="1965761" y="655738"/>
                  <a:pt x="1897117" y="657749"/>
                  <a:pt x="1828800" y="663004"/>
                </a:cubicBezTo>
                <a:lnTo>
                  <a:pt x="1686910" y="757597"/>
                </a:lnTo>
                <a:cubicBezTo>
                  <a:pt x="1686882" y="757615"/>
                  <a:pt x="1592344" y="820640"/>
                  <a:pt x="1592317" y="820660"/>
                </a:cubicBezTo>
                <a:lnTo>
                  <a:pt x="1529255" y="867956"/>
                </a:lnTo>
                <a:cubicBezTo>
                  <a:pt x="1518745" y="883722"/>
                  <a:pt x="1505419" y="897938"/>
                  <a:pt x="1497724" y="915253"/>
                </a:cubicBezTo>
                <a:cubicBezTo>
                  <a:pt x="1484225" y="945625"/>
                  <a:pt x="1476703" y="978315"/>
                  <a:pt x="1466193" y="1009846"/>
                </a:cubicBezTo>
                <a:cubicBezTo>
                  <a:pt x="1460938" y="1025611"/>
                  <a:pt x="1459645" y="1043315"/>
                  <a:pt x="1450427" y="1057142"/>
                </a:cubicBezTo>
                <a:cubicBezTo>
                  <a:pt x="1439917" y="1072908"/>
                  <a:pt x="1431026" y="1089883"/>
                  <a:pt x="1418896" y="1104439"/>
                </a:cubicBezTo>
                <a:cubicBezTo>
                  <a:pt x="1404623" y="1121567"/>
                  <a:pt x="1385288" y="1134136"/>
                  <a:pt x="1371600" y="1151735"/>
                </a:cubicBezTo>
                <a:cubicBezTo>
                  <a:pt x="1348334" y="1181648"/>
                  <a:pt x="1308537" y="1246328"/>
                  <a:pt x="1308537" y="1246328"/>
                </a:cubicBezTo>
                <a:cubicBezTo>
                  <a:pt x="1303282" y="1262094"/>
                  <a:pt x="1276154" y="1293625"/>
                  <a:pt x="1292772" y="1293625"/>
                </a:cubicBezTo>
                <a:cubicBezTo>
                  <a:pt x="1311720" y="1293625"/>
                  <a:pt x="1312173" y="1260884"/>
                  <a:pt x="1324303" y="1246328"/>
                </a:cubicBezTo>
                <a:cubicBezTo>
                  <a:pt x="1338576" y="1229200"/>
                  <a:pt x="1357912" y="1216631"/>
                  <a:pt x="1371600" y="1199032"/>
                </a:cubicBezTo>
                <a:cubicBezTo>
                  <a:pt x="1394866" y="1169119"/>
                  <a:pt x="1434662" y="1104439"/>
                  <a:pt x="1434662" y="1104439"/>
                </a:cubicBezTo>
                <a:cubicBezTo>
                  <a:pt x="1446406" y="1069208"/>
                  <a:pt x="1462453" y="993411"/>
                  <a:pt x="1497724" y="962549"/>
                </a:cubicBezTo>
                <a:cubicBezTo>
                  <a:pt x="1526243" y="937595"/>
                  <a:pt x="1560786" y="920508"/>
                  <a:pt x="1592317" y="899487"/>
                </a:cubicBezTo>
                <a:lnTo>
                  <a:pt x="1639613" y="867956"/>
                </a:lnTo>
                <a:cubicBezTo>
                  <a:pt x="1655379" y="857446"/>
                  <a:pt x="1673512" y="849823"/>
                  <a:pt x="1686910" y="836425"/>
                </a:cubicBezTo>
                <a:cubicBezTo>
                  <a:pt x="1794901" y="728434"/>
                  <a:pt x="1744400" y="766567"/>
                  <a:pt x="1828800" y="710301"/>
                </a:cubicBezTo>
                <a:cubicBezTo>
                  <a:pt x="1878767" y="635350"/>
                  <a:pt x="1842356" y="668996"/>
                  <a:pt x="1954924" y="631473"/>
                </a:cubicBezTo>
                <a:lnTo>
                  <a:pt x="2002220" y="615708"/>
                </a:lnTo>
                <a:cubicBezTo>
                  <a:pt x="2291255" y="620963"/>
                  <a:pt x="2580549" y="618145"/>
                  <a:pt x="2869324" y="631473"/>
                </a:cubicBezTo>
                <a:cubicBezTo>
                  <a:pt x="2922859" y="633944"/>
                  <a:pt x="2974987" y="650006"/>
                  <a:pt x="3026979" y="663004"/>
                </a:cubicBezTo>
                <a:lnTo>
                  <a:pt x="3153103" y="694535"/>
                </a:lnTo>
                <a:cubicBezTo>
                  <a:pt x="3174124" y="699790"/>
                  <a:pt x="3194792" y="706739"/>
                  <a:pt x="3216165" y="710301"/>
                </a:cubicBezTo>
                <a:lnTo>
                  <a:pt x="3310758" y="726066"/>
                </a:lnTo>
                <a:cubicBezTo>
                  <a:pt x="3457152" y="774865"/>
                  <a:pt x="3200913" y="693699"/>
                  <a:pt x="3563006" y="757597"/>
                </a:cubicBezTo>
                <a:cubicBezTo>
                  <a:pt x="3586151" y="761681"/>
                  <a:pt x="3603773" y="781696"/>
                  <a:pt x="3626069" y="789128"/>
                </a:cubicBezTo>
                <a:cubicBezTo>
                  <a:pt x="3651490" y="797602"/>
                  <a:pt x="3678900" y="798395"/>
                  <a:pt x="3704896" y="804894"/>
                </a:cubicBezTo>
                <a:cubicBezTo>
                  <a:pt x="3860128" y="843703"/>
                  <a:pt x="3586518" y="793048"/>
                  <a:pt x="3846786" y="836425"/>
                </a:cubicBezTo>
                <a:cubicBezTo>
                  <a:pt x="3878317" y="846935"/>
                  <a:pt x="3911651" y="853092"/>
                  <a:pt x="3941379" y="867956"/>
                </a:cubicBezTo>
                <a:cubicBezTo>
                  <a:pt x="3962400" y="878466"/>
                  <a:pt x="3981930" y="892734"/>
                  <a:pt x="4004441" y="899487"/>
                </a:cubicBezTo>
                <a:cubicBezTo>
                  <a:pt x="4035059" y="908672"/>
                  <a:pt x="4067503" y="909998"/>
                  <a:pt x="4099034" y="915253"/>
                </a:cubicBezTo>
                <a:cubicBezTo>
                  <a:pt x="4214272" y="992078"/>
                  <a:pt x="4069368" y="898300"/>
                  <a:pt x="4209393" y="978315"/>
                </a:cubicBezTo>
                <a:cubicBezTo>
                  <a:pt x="4225844" y="987716"/>
                  <a:pt x="4239742" y="1001372"/>
                  <a:pt x="4256689" y="1009846"/>
                </a:cubicBezTo>
                <a:cubicBezTo>
                  <a:pt x="4271553" y="1017278"/>
                  <a:pt x="4288711" y="1019065"/>
                  <a:pt x="4303986" y="1025611"/>
                </a:cubicBezTo>
                <a:cubicBezTo>
                  <a:pt x="4325588" y="1034869"/>
                  <a:pt x="4346643" y="1045482"/>
                  <a:pt x="4367048" y="1057142"/>
                </a:cubicBezTo>
                <a:cubicBezTo>
                  <a:pt x="4383499" y="1066543"/>
                  <a:pt x="4397397" y="1080199"/>
                  <a:pt x="4414344" y="1088673"/>
                </a:cubicBezTo>
                <a:cubicBezTo>
                  <a:pt x="4429208" y="1096105"/>
                  <a:pt x="4445662" y="1099874"/>
                  <a:pt x="4461641" y="1104439"/>
                </a:cubicBezTo>
                <a:cubicBezTo>
                  <a:pt x="4501650" y="1115870"/>
                  <a:pt x="4534194" y="1119767"/>
                  <a:pt x="4572000" y="1135970"/>
                </a:cubicBezTo>
                <a:cubicBezTo>
                  <a:pt x="4708362" y="1194411"/>
                  <a:pt x="4571446" y="1146296"/>
                  <a:pt x="4682358" y="1183266"/>
                </a:cubicBezTo>
                <a:cubicBezTo>
                  <a:pt x="4698124" y="1193776"/>
                  <a:pt x="4713204" y="1205396"/>
                  <a:pt x="4729655" y="1214797"/>
                </a:cubicBezTo>
                <a:cubicBezTo>
                  <a:pt x="4873611" y="1297057"/>
                  <a:pt x="4927589" y="1252458"/>
                  <a:pt x="4445875" y="1230563"/>
                </a:cubicBezTo>
                <a:cubicBezTo>
                  <a:pt x="4388068" y="1235818"/>
                  <a:pt x="4329991" y="1238657"/>
                  <a:pt x="4272455" y="1246328"/>
                </a:cubicBezTo>
                <a:cubicBezTo>
                  <a:pt x="4250977" y="1249192"/>
                  <a:pt x="4230640" y="1257844"/>
                  <a:pt x="4209393" y="1262094"/>
                </a:cubicBezTo>
                <a:cubicBezTo>
                  <a:pt x="4178048" y="1268363"/>
                  <a:pt x="4146445" y="1273339"/>
                  <a:pt x="4114800" y="1277860"/>
                </a:cubicBezTo>
                <a:cubicBezTo>
                  <a:pt x="3973273" y="1298078"/>
                  <a:pt x="3945874" y="1296918"/>
                  <a:pt x="3783724" y="1309391"/>
                </a:cubicBezTo>
                <a:cubicBezTo>
                  <a:pt x="3767958" y="1314646"/>
                  <a:pt x="3752650" y="1321551"/>
                  <a:pt x="3736427" y="1325156"/>
                </a:cubicBezTo>
                <a:cubicBezTo>
                  <a:pt x="3705222" y="1332090"/>
                  <a:pt x="3672452" y="1331737"/>
                  <a:pt x="3641834" y="1340922"/>
                </a:cubicBezTo>
                <a:cubicBezTo>
                  <a:pt x="3619323" y="1347675"/>
                  <a:pt x="3599177" y="1360793"/>
                  <a:pt x="3578772" y="1372453"/>
                </a:cubicBezTo>
                <a:cubicBezTo>
                  <a:pt x="3562321" y="1381854"/>
                  <a:pt x="3549451" y="1397992"/>
                  <a:pt x="3531475" y="1403984"/>
                </a:cubicBezTo>
                <a:cubicBezTo>
                  <a:pt x="3501149" y="1414092"/>
                  <a:pt x="3468413" y="1414494"/>
                  <a:pt x="3436882" y="1419749"/>
                </a:cubicBezTo>
                <a:cubicBezTo>
                  <a:pt x="3405351" y="1430259"/>
                  <a:pt x="3369944" y="1432844"/>
                  <a:pt x="3342289" y="1451280"/>
                </a:cubicBezTo>
                <a:lnTo>
                  <a:pt x="3247696" y="1514342"/>
                </a:lnTo>
                <a:cubicBezTo>
                  <a:pt x="3231931" y="1524852"/>
                  <a:pt x="3218375" y="1539881"/>
                  <a:pt x="3200400" y="1545873"/>
                </a:cubicBezTo>
                <a:lnTo>
                  <a:pt x="3153103" y="1561639"/>
                </a:lnTo>
                <a:lnTo>
                  <a:pt x="3058510" y="1656232"/>
                </a:lnTo>
                <a:cubicBezTo>
                  <a:pt x="3042744" y="1671997"/>
                  <a:pt x="3084176" y="1614342"/>
                  <a:pt x="3105806" y="1608935"/>
                </a:cubicBezTo>
                <a:lnTo>
                  <a:pt x="3168869" y="1593170"/>
                </a:lnTo>
                <a:lnTo>
                  <a:pt x="3310758" y="1498577"/>
                </a:lnTo>
                <a:cubicBezTo>
                  <a:pt x="3326524" y="1488067"/>
                  <a:pt x="3339673" y="1471642"/>
                  <a:pt x="3358055" y="1467046"/>
                </a:cubicBezTo>
                <a:cubicBezTo>
                  <a:pt x="3400096" y="1456536"/>
                  <a:pt x="3443068" y="1449219"/>
                  <a:pt x="3484179" y="1435515"/>
                </a:cubicBezTo>
                <a:lnTo>
                  <a:pt x="3578772" y="1403984"/>
                </a:lnTo>
                <a:cubicBezTo>
                  <a:pt x="3594538" y="1398729"/>
                  <a:pt x="3609947" y="1392249"/>
                  <a:pt x="3626069" y="1388218"/>
                </a:cubicBezTo>
                <a:cubicBezTo>
                  <a:pt x="3783204" y="1348934"/>
                  <a:pt x="3709447" y="1363811"/>
                  <a:pt x="3846786" y="1340922"/>
                </a:cubicBezTo>
                <a:cubicBezTo>
                  <a:pt x="3943266" y="1308760"/>
                  <a:pt x="3854671" y="1334858"/>
                  <a:pt x="4020206" y="1309391"/>
                </a:cubicBezTo>
                <a:cubicBezTo>
                  <a:pt x="4046691" y="1305316"/>
                  <a:pt x="4072758" y="1298880"/>
                  <a:pt x="4099034" y="1293625"/>
                </a:cubicBezTo>
                <a:cubicBezTo>
                  <a:pt x="4325006" y="1304135"/>
                  <a:pt x="4562344" y="1253619"/>
                  <a:pt x="4776951" y="1325156"/>
                </a:cubicBezTo>
                <a:cubicBezTo>
                  <a:pt x="4860198" y="1352906"/>
                  <a:pt x="4810421" y="1331704"/>
                  <a:pt x="4918841" y="1403984"/>
                </a:cubicBezTo>
                <a:cubicBezTo>
                  <a:pt x="4934606" y="1414494"/>
                  <a:pt x="4948162" y="1429523"/>
                  <a:pt x="4966137" y="1435515"/>
                </a:cubicBezTo>
                <a:lnTo>
                  <a:pt x="5013434" y="1451280"/>
                </a:lnTo>
                <a:cubicBezTo>
                  <a:pt x="5029200" y="1461790"/>
                  <a:pt x="5043416" y="1475116"/>
                  <a:pt x="5060731" y="1482811"/>
                </a:cubicBezTo>
                <a:cubicBezTo>
                  <a:pt x="5110078" y="1504743"/>
                  <a:pt x="5165977" y="1517005"/>
                  <a:pt x="5218386" y="1530108"/>
                </a:cubicBezTo>
                <a:cubicBezTo>
                  <a:pt x="5234151" y="1540618"/>
                  <a:pt x="5250358" y="1550495"/>
                  <a:pt x="5265682" y="1561639"/>
                </a:cubicBezTo>
                <a:cubicBezTo>
                  <a:pt x="5308182" y="1592548"/>
                  <a:pt x="5344802" y="1632730"/>
                  <a:pt x="5391806" y="1656232"/>
                </a:cubicBezTo>
                <a:lnTo>
                  <a:pt x="5454869" y="1687763"/>
                </a:lnTo>
                <a:lnTo>
                  <a:pt x="5549462" y="1782356"/>
                </a:lnTo>
                <a:cubicBezTo>
                  <a:pt x="5565227" y="1798122"/>
                  <a:pt x="5576057" y="1821373"/>
                  <a:pt x="5596758" y="1829653"/>
                </a:cubicBezTo>
                <a:cubicBezTo>
                  <a:pt x="5693178" y="1868221"/>
                  <a:pt x="5652039" y="1845486"/>
                  <a:pt x="5722882" y="1892715"/>
                </a:cubicBezTo>
                <a:cubicBezTo>
                  <a:pt x="5743903" y="1924246"/>
                  <a:pt x="5773960" y="1951357"/>
                  <a:pt x="5785944" y="1987308"/>
                </a:cubicBezTo>
                <a:cubicBezTo>
                  <a:pt x="5796454" y="2018839"/>
                  <a:pt x="5802611" y="2052173"/>
                  <a:pt x="5817475" y="2081901"/>
                </a:cubicBezTo>
                <a:cubicBezTo>
                  <a:pt x="5839052" y="2125055"/>
                  <a:pt x="5850827" y="2155123"/>
                  <a:pt x="5880537" y="2192260"/>
                </a:cubicBezTo>
                <a:cubicBezTo>
                  <a:pt x="5889823" y="2203867"/>
                  <a:pt x="5903150" y="2211900"/>
                  <a:pt x="5912069" y="2223791"/>
                </a:cubicBezTo>
                <a:cubicBezTo>
                  <a:pt x="5934806" y="2254107"/>
                  <a:pt x="5975131" y="2318384"/>
                  <a:pt x="5975131" y="2318384"/>
                </a:cubicBezTo>
                <a:cubicBezTo>
                  <a:pt x="6003230" y="2402682"/>
                  <a:pt x="5974561" y="2333294"/>
                  <a:pt x="6038193" y="2428742"/>
                </a:cubicBezTo>
                <a:cubicBezTo>
                  <a:pt x="6091122" y="2508136"/>
                  <a:pt x="6073865" y="2501891"/>
                  <a:pt x="6132786" y="2570632"/>
                </a:cubicBezTo>
                <a:cubicBezTo>
                  <a:pt x="6147296" y="2587560"/>
                  <a:pt x="6165809" y="2600800"/>
                  <a:pt x="6180082" y="2617928"/>
                </a:cubicBezTo>
                <a:cubicBezTo>
                  <a:pt x="6192212" y="2632484"/>
                  <a:pt x="6199483" y="2650669"/>
                  <a:pt x="6211613" y="2665225"/>
                </a:cubicBezTo>
                <a:cubicBezTo>
                  <a:pt x="6225887" y="2682353"/>
                  <a:pt x="6245222" y="2694923"/>
                  <a:pt x="6258910" y="2712522"/>
                </a:cubicBezTo>
                <a:cubicBezTo>
                  <a:pt x="6282176" y="2742435"/>
                  <a:pt x="6299235" y="2776799"/>
                  <a:pt x="6321972" y="2807115"/>
                </a:cubicBezTo>
                <a:cubicBezTo>
                  <a:pt x="6382646" y="2888013"/>
                  <a:pt x="6350689" y="2851597"/>
                  <a:pt x="6416565" y="2917473"/>
                </a:cubicBezTo>
                <a:cubicBezTo>
                  <a:pt x="6456196" y="3036363"/>
                  <a:pt x="6402735" y="2889810"/>
                  <a:pt x="6463862" y="3012066"/>
                </a:cubicBezTo>
                <a:cubicBezTo>
                  <a:pt x="6471294" y="3026930"/>
                  <a:pt x="6474372" y="3043597"/>
                  <a:pt x="6479627" y="3059363"/>
                </a:cubicBezTo>
                <a:cubicBezTo>
                  <a:pt x="6484622" y="3104315"/>
                  <a:pt x="6484747" y="3195726"/>
                  <a:pt x="6511158" y="3248549"/>
                </a:cubicBezTo>
                <a:cubicBezTo>
                  <a:pt x="6519632" y="3265497"/>
                  <a:pt x="6532179" y="3280080"/>
                  <a:pt x="6542689" y="3295846"/>
                </a:cubicBezTo>
                <a:cubicBezTo>
                  <a:pt x="6553199" y="3337887"/>
                  <a:pt x="6554840" y="3383210"/>
                  <a:pt x="6574220" y="3421970"/>
                </a:cubicBezTo>
                <a:cubicBezTo>
                  <a:pt x="6584730" y="3442991"/>
                  <a:pt x="6594091" y="3464627"/>
                  <a:pt x="6605751" y="3485032"/>
                </a:cubicBezTo>
                <a:cubicBezTo>
                  <a:pt x="6615152" y="3501483"/>
                  <a:pt x="6628808" y="3515381"/>
                  <a:pt x="6637282" y="3532328"/>
                </a:cubicBezTo>
                <a:cubicBezTo>
                  <a:pt x="6644714" y="3547192"/>
                  <a:pt x="6647793" y="3563859"/>
                  <a:pt x="6653048" y="3579625"/>
                </a:cubicBezTo>
                <a:cubicBezTo>
                  <a:pt x="6659104" y="3615960"/>
                  <a:pt x="6665172" y="3682702"/>
                  <a:pt x="6684579" y="3721515"/>
                </a:cubicBezTo>
                <a:cubicBezTo>
                  <a:pt x="6741461" y="3835277"/>
                  <a:pt x="6692363" y="3693677"/>
                  <a:pt x="6747641" y="3831873"/>
                </a:cubicBezTo>
                <a:cubicBezTo>
                  <a:pt x="6759985" y="3862732"/>
                  <a:pt x="6779172" y="3926466"/>
                  <a:pt x="6779172" y="3926466"/>
                </a:cubicBezTo>
                <a:cubicBezTo>
                  <a:pt x="6799638" y="4069734"/>
                  <a:pt x="6783185" y="4001567"/>
                  <a:pt x="6826469" y="4131418"/>
                </a:cubicBezTo>
                <a:lnTo>
                  <a:pt x="6842234" y="4178715"/>
                </a:lnTo>
                <a:cubicBezTo>
                  <a:pt x="6852744" y="4162949"/>
                  <a:pt x="6858969" y="4143255"/>
                  <a:pt x="6873765" y="4131418"/>
                </a:cubicBezTo>
                <a:cubicBezTo>
                  <a:pt x="6886742" y="4121037"/>
                  <a:pt x="6918330" y="4132045"/>
                  <a:pt x="6921062" y="4115653"/>
                </a:cubicBezTo>
                <a:cubicBezTo>
                  <a:pt x="6928331" y="4072037"/>
                  <a:pt x="6834427" y="3966105"/>
                  <a:pt x="6826469" y="3942232"/>
                </a:cubicBezTo>
                <a:cubicBezTo>
                  <a:pt x="6796316" y="3851776"/>
                  <a:pt x="6832296" y="3936211"/>
                  <a:pt x="6763406" y="3847639"/>
                </a:cubicBezTo>
                <a:cubicBezTo>
                  <a:pt x="6740140" y="3817726"/>
                  <a:pt x="6721365" y="3784577"/>
                  <a:pt x="6700344" y="3753046"/>
                </a:cubicBezTo>
                <a:cubicBezTo>
                  <a:pt x="6689834" y="3737280"/>
                  <a:pt x="6677287" y="3722697"/>
                  <a:pt x="6668813" y="3705749"/>
                </a:cubicBezTo>
                <a:cubicBezTo>
                  <a:pt x="6647792" y="3663708"/>
                  <a:pt x="6631824" y="3618735"/>
                  <a:pt x="6605751" y="3579625"/>
                </a:cubicBezTo>
                <a:lnTo>
                  <a:pt x="6574220" y="3532328"/>
                </a:lnTo>
                <a:cubicBezTo>
                  <a:pt x="6536697" y="3419760"/>
                  <a:pt x="6561125" y="3465389"/>
                  <a:pt x="6511158" y="3390439"/>
                </a:cubicBezTo>
                <a:cubicBezTo>
                  <a:pt x="6505903" y="3369418"/>
                  <a:pt x="6503928" y="3347293"/>
                  <a:pt x="6495393" y="3327377"/>
                </a:cubicBezTo>
                <a:cubicBezTo>
                  <a:pt x="6487929" y="3309961"/>
                  <a:pt x="6473263" y="3296531"/>
                  <a:pt x="6463862" y="3280080"/>
                </a:cubicBezTo>
                <a:cubicBezTo>
                  <a:pt x="6452202" y="3259675"/>
                  <a:pt x="6441589" y="3238620"/>
                  <a:pt x="6432331" y="3217018"/>
                </a:cubicBezTo>
                <a:cubicBezTo>
                  <a:pt x="6425785" y="3201744"/>
                  <a:pt x="6423442" y="3184851"/>
                  <a:pt x="6416565" y="3169722"/>
                </a:cubicBezTo>
                <a:cubicBezTo>
                  <a:pt x="6397115" y="3126931"/>
                  <a:pt x="6353503" y="3043597"/>
                  <a:pt x="6353503" y="3043597"/>
                </a:cubicBezTo>
                <a:cubicBezTo>
                  <a:pt x="6358758" y="2628439"/>
                  <a:pt x="6359267" y="2213193"/>
                  <a:pt x="6369269" y="1798122"/>
                </a:cubicBezTo>
                <a:cubicBezTo>
                  <a:pt x="6369791" y="1776461"/>
                  <a:pt x="6380334" y="1756212"/>
                  <a:pt x="6385034" y="1735060"/>
                </a:cubicBezTo>
                <a:cubicBezTo>
                  <a:pt x="6390847" y="1708902"/>
                  <a:pt x="6394775" y="1682342"/>
                  <a:pt x="6400800" y="1656232"/>
                </a:cubicBezTo>
                <a:cubicBezTo>
                  <a:pt x="6420915" y="1569068"/>
                  <a:pt x="6415294" y="1541093"/>
                  <a:pt x="6463862" y="1482811"/>
                </a:cubicBezTo>
                <a:cubicBezTo>
                  <a:pt x="6478135" y="1465683"/>
                  <a:pt x="6495393" y="1451280"/>
                  <a:pt x="6511158" y="1435515"/>
                </a:cubicBezTo>
                <a:cubicBezTo>
                  <a:pt x="6548134" y="1324590"/>
                  <a:pt x="6500007" y="1461535"/>
                  <a:pt x="6558455" y="1325156"/>
                </a:cubicBezTo>
                <a:cubicBezTo>
                  <a:pt x="6565001" y="1309882"/>
                  <a:pt x="6565670" y="1292110"/>
                  <a:pt x="6574220" y="1277860"/>
                </a:cubicBezTo>
                <a:cubicBezTo>
                  <a:pt x="6581867" y="1265114"/>
                  <a:pt x="6596833" y="1258219"/>
                  <a:pt x="6605751" y="1246328"/>
                </a:cubicBezTo>
                <a:cubicBezTo>
                  <a:pt x="6628488" y="1216011"/>
                  <a:pt x="6637282" y="1172756"/>
                  <a:pt x="6668813" y="1151735"/>
                </a:cubicBezTo>
                <a:cubicBezTo>
                  <a:pt x="6715318" y="1120732"/>
                  <a:pt x="6725472" y="1118429"/>
                  <a:pt x="6763406" y="1072908"/>
                </a:cubicBezTo>
                <a:cubicBezTo>
                  <a:pt x="6775536" y="1058352"/>
                  <a:pt x="6783100" y="1040407"/>
                  <a:pt x="6794937" y="1025611"/>
                </a:cubicBezTo>
                <a:cubicBezTo>
                  <a:pt x="6804223" y="1014004"/>
                  <a:pt x="6816953" y="1005499"/>
                  <a:pt x="6826469" y="994080"/>
                </a:cubicBezTo>
                <a:cubicBezTo>
                  <a:pt x="6843290" y="973894"/>
                  <a:pt x="6855185" y="949598"/>
                  <a:pt x="6873765" y="931018"/>
                </a:cubicBezTo>
                <a:cubicBezTo>
                  <a:pt x="6887163" y="917620"/>
                  <a:pt x="6927054" y="881511"/>
                  <a:pt x="6921062" y="899487"/>
                </a:cubicBezTo>
                <a:cubicBezTo>
                  <a:pt x="6910421" y="931410"/>
                  <a:pt x="6878190" y="951395"/>
                  <a:pt x="6858000" y="978315"/>
                </a:cubicBezTo>
                <a:cubicBezTo>
                  <a:pt x="6792154" y="1066110"/>
                  <a:pt x="6865693" y="986387"/>
                  <a:pt x="6779172" y="1072908"/>
                </a:cubicBezTo>
                <a:cubicBezTo>
                  <a:pt x="6773917" y="1088673"/>
                  <a:pt x="6769952" y="1104930"/>
                  <a:pt x="6763406" y="1120204"/>
                </a:cubicBezTo>
                <a:cubicBezTo>
                  <a:pt x="6754148" y="1141806"/>
                  <a:pt x="6740127" y="1161261"/>
                  <a:pt x="6731875" y="1183266"/>
                </a:cubicBezTo>
                <a:cubicBezTo>
                  <a:pt x="6724267" y="1203554"/>
                  <a:pt x="6722336" y="1225574"/>
                  <a:pt x="6716110" y="1246328"/>
                </a:cubicBezTo>
                <a:cubicBezTo>
                  <a:pt x="6706560" y="1278163"/>
                  <a:pt x="6695090" y="1309391"/>
                  <a:pt x="6684579" y="1340922"/>
                </a:cubicBezTo>
                <a:lnTo>
                  <a:pt x="6653048" y="1435515"/>
                </a:lnTo>
                <a:lnTo>
                  <a:pt x="6605751" y="1577404"/>
                </a:lnTo>
                <a:cubicBezTo>
                  <a:pt x="6600496" y="1593170"/>
                  <a:pt x="6599204" y="1610874"/>
                  <a:pt x="6589986" y="1624701"/>
                </a:cubicBezTo>
                <a:cubicBezTo>
                  <a:pt x="6579476" y="1640466"/>
                  <a:pt x="6566150" y="1654682"/>
                  <a:pt x="6558455" y="1671997"/>
                </a:cubicBezTo>
                <a:cubicBezTo>
                  <a:pt x="6544956" y="1702369"/>
                  <a:pt x="6541788" y="1736863"/>
                  <a:pt x="6526924" y="1766591"/>
                </a:cubicBezTo>
                <a:cubicBezTo>
                  <a:pt x="6516414" y="1787612"/>
                  <a:pt x="6507053" y="1809248"/>
                  <a:pt x="6495393" y="1829653"/>
                </a:cubicBezTo>
                <a:cubicBezTo>
                  <a:pt x="6485992" y="1846104"/>
                  <a:pt x="6472336" y="1860002"/>
                  <a:pt x="6463862" y="1876949"/>
                </a:cubicBezTo>
                <a:cubicBezTo>
                  <a:pt x="6456430" y="1891813"/>
                  <a:pt x="6454642" y="1908971"/>
                  <a:pt x="6448096" y="1924246"/>
                </a:cubicBezTo>
                <a:cubicBezTo>
                  <a:pt x="6424093" y="1980254"/>
                  <a:pt x="6416701" y="1987104"/>
                  <a:pt x="6385034" y="2034604"/>
                </a:cubicBezTo>
                <a:cubicBezTo>
                  <a:pt x="6349898" y="2175148"/>
                  <a:pt x="6384145" y="2130085"/>
                  <a:pt x="6321972" y="2192260"/>
                </a:cubicBezTo>
                <a:cubicBezTo>
                  <a:pt x="6313785" y="2225009"/>
                  <a:pt x="6289068" y="2330725"/>
                  <a:pt x="6274675" y="2349915"/>
                </a:cubicBezTo>
                <a:lnTo>
                  <a:pt x="6227379" y="2412977"/>
                </a:lnTo>
                <a:cubicBezTo>
                  <a:pt x="6178900" y="2316019"/>
                  <a:pt x="6208885" y="2369471"/>
                  <a:pt x="6132786" y="2255322"/>
                </a:cubicBezTo>
                <a:cubicBezTo>
                  <a:pt x="6095242" y="2199006"/>
                  <a:pt x="6090623" y="2189116"/>
                  <a:pt x="6038193" y="2129197"/>
                </a:cubicBezTo>
                <a:cubicBezTo>
                  <a:pt x="6023511" y="2112418"/>
                  <a:pt x="6008024" y="2096174"/>
                  <a:pt x="5990896" y="2081901"/>
                </a:cubicBezTo>
                <a:cubicBezTo>
                  <a:pt x="5976340" y="2069771"/>
                  <a:pt x="5959018" y="2061383"/>
                  <a:pt x="5943600" y="2050370"/>
                </a:cubicBezTo>
                <a:cubicBezTo>
                  <a:pt x="5922218" y="2035097"/>
                  <a:pt x="5901919" y="2018346"/>
                  <a:pt x="5880537" y="2003073"/>
                </a:cubicBezTo>
                <a:cubicBezTo>
                  <a:pt x="5865119" y="1992060"/>
                  <a:pt x="5847797" y="1983672"/>
                  <a:pt x="5833241" y="1971542"/>
                </a:cubicBezTo>
                <a:cubicBezTo>
                  <a:pt x="5730265" y="1885729"/>
                  <a:pt x="5843043" y="1965579"/>
                  <a:pt x="5738648" y="1861184"/>
                </a:cubicBezTo>
                <a:cubicBezTo>
                  <a:pt x="5725250" y="1847786"/>
                  <a:pt x="5705513" y="1842241"/>
                  <a:pt x="5691351" y="1829653"/>
                </a:cubicBezTo>
                <a:cubicBezTo>
                  <a:pt x="5658023" y="1800028"/>
                  <a:pt x="5628289" y="1766591"/>
                  <a:pt x="5596758" y="1735060"/>
                </a:cubicBezTo>
                <a:cubicBezTo>
                  <a:pt x="5586248" y="1724549"/>
                  <a:pt x="5577595" y="1711773"/>
                  <a:pt x="5565227" y="1703528"/>
                </a:cubicBezTo>
                <a:cubicBezTo>
                  <a:pt x="5460697" y="1633841"/>
                  <a:pt x="5576848" y="1715741"/>
                  <a:pt x="5470634" y="1624701"/>
                </a:cubicBezTo>
                <a:cubicBezTo>
                  <a:pt x="5450684" y="1607601"/>
                  <a:pt x="5427522" y="1594504"/>
                  <a:pt x="5407572" y="1577404"/>
                </a:cubicBezTo>
                <a:cubicBezTo>
                  <a:pt x="5332421" y="1512990"/>
                  <a:pt x="5393429" y="1541160"/>
                  <a:pt x="5312979" y="1514342"/>
                </a:cubicBezTo>
                <a:cubicBezTo>
                  <a:pt x="5106111" y="1359192"/>
                  <a:pt x="5357388" y="1537263"/>
                  <a:pt x="5202620" y="1451280"/>
                </a:cubicBezTo>
                <a:cubicBezTo>
                  <a:pt x="5169493" y="1432876"/>
                  <a:pt x="5139558" y="1409239"/>
                  <a:pt x="5108027" y="1388218"/>
                </a:cubicBezTo>
                <a:cubicBezTo>
                  <a:pt x="5092262" y="1377708"/>
                  <a:pt x="5077678" y="1365161"/>
                  <a:pt x="5060731" y="1356687"/>
                </a:cubicBezTo>
                <a:cubicBezTo>
                  <a:pt x="5018689" y="1335666"/>
                  <a:pt x="4973716" y="1319698"/>
                  <a:pt x="4934606" y="1293625"/>
                </a:cubicBezTo>
                <a:cubicBezTo>
                  <a:pt x="4873483" y="1252876"/>
                  <a:pt x="4905285" y="1268086"/>
                  <a:pt x="4840013" y="1246328"/>
                </a:cubicBezTo>
                <a:cubicBezTo>
                  <a:pt x="4824248" y="1230563"/>
                  <a:pt x="4811268" y="1211399"/>
                  <a:pt x="4792717" y="1199032"/>
                </a:cubicBezTo>
                <a:cubicBezTo>
                  <a:pt x="4650506" y="1104225"/>
                  <a:pt x="4846969" y="1275772"/>
                  <a:pt x="4698124" y="1151735"/>
                </a:cubicBezTo>
                <a:cubicBezTo>
                  <a:pt x="4680996" y="1137462"/>
                  <a:pt x="4669378" y="1116806"/>
                  <a:pt x="4650827" y="1104439"/>
                </a:cubicBezTo>
                <a:cubicBezTo>
                  <a:pt x="4637000" y="1095221"/>
                  <a:pt x="4618395" y="1096105"/>
                  <a:pt x="4603531" y="1088673"/>
                </a:cubicBezTo>
                <a:cubicBezTo>
                  <a:pt x="4481294" y="1027554"/>
                  <a:pt x="4627809" y="1080999"/>
                  <a:pt x="4508937" y="1041377"/>
                </a:cubicBezTo>
                <a:cubicBezTo>
                  <a:pt x="4342677" y="930537"/>
                  <a:pt x="4491830" y="1014654"/>
                  <a:pt x="4288220" y="946784"/>
                </a:cubicBezTo>
                <a:lnTo>
                  <a:pt x="4193627" y="915253"/>
                </a:lnTo>
                <a:cubicBezTo>
                  <a:pt x="4097782" y="851356"/>
                  <a:pt x="4199615" y="911586"/>
                  <a:pt x="4083269" y="867956"/>
                </a:cubicBezTo>
                <a:cubicBezTo>
                  <a:pt x="4061263" y="859704"/>
                  <a:pt x="4041808" y="845683"/>
                  <a:pt x="4020206" y="836425"/>
                </a:cubicBezTo>
                <a:cubicBezTo>
                  <a:pt x="3970812" y="815256"/>
                  <a:pt x="3935005" y="814342"/>
                  <a:pt x="3878317" y="804894"/>
                </a:cubicBezTo>
                <a:cubicBezTo>
                  <a:pt x="3768622" y="761016"/>
                  <a:pt x="3826345" y="782316"/>
                  <a:pt x="3704896" y="741832"/>
                </a:cubicBezTo>
                <a:lnTo>
                  <a:pt x="3610303" y="710301"/>
                </a:lnTo>
                <a:cubicBezTo>
                  <a:pt x="3568262" y="699791"/>
                  <a:pt x="3525290" y="692474"/>
                  <a:pt x="3484179" y="678770"/>
                </a:cubicBezTo>
                <a:cubicBezTo>
                  <a:pt x="3468413" y="673515"/>
                  <a:pt x="3451746" y="670436"/>
                  <a:pt x="3436882" y="663004"/>
                </a:cubicBezTo>
                <a:cubicBezTo>
                  <a:pt x="3378171" y="633648"/>
                  <a:pt x="3394587" y="627758"/>
                  <a:pt x="3342289" y="584177"/>
                </a:cubicBezTo>
                <a:cubicBezTo>
                  <a:pt x="3327733" y="572047"/>
                  <a:pt x="3310411" y="563659"/>
                  <a:pt x="3294993" y="552646"/>
                </a:cubicBezTo>
                <a:cubicBezTo>
                  <a:pt x="3273611" y="537373"/>
                  <a:pt x="3253313" y="520622"/>
                  <a:pt x="3231931" y="505349"/>
                </a:cubicBezTo>
                <a:cubicBezTo>
                  <a:pt x="3216512" y="494336"/>
                  <a:pt x="3198032" y="487216"/>
                  <a:pt x="3184634" y="473818"/>
                </a:cubicBezTo>
                <a:cubicBezTo>
                  <a:pt x="3067300" y="356485"/>
                  <a:pt x="3201506" y="453535"/>
                  <a:pt x="3090041" y="379225"/>
                </a:cubicBezTo>
                <a:cubicBezTo>
                  <a:pt x="3079531" y="363459"/>
                  <a:pt x="3072770" y="344405"/>
                  <a:pt x="3058510" y="331928"/>
                </a:cubicBezTo>
                <a:cubicBezTo>
                  <a:pt x="2919399" y="210205"/>
                  <a:pt x="3006232" y="328744"/>
                  <a:pt x="2900855" y="205804"/>
                </a:cubicBezTo>
                <a:cubicBezTo>
                  <a:pt x="2846637" y="142550"/>
                  <a:pt x="2887129" y="178352"/>
                  <a:pt x="2853558" y="111211"/>
                </a:cubicBezTo>
                <a:cubicBezTo>
                  <a:pt x="2845084" y="94264"/>
                  <a:pt x="2832537" y="79680"/>
                  <a:pt x="2822027" y="63915"/>
                </a:cubicBezTo>
                <a:cubicBezTo>
                  <a:pt x="2816772" y="48149"/>
                  <a:pt x="2806262" y="0"/>
                  <a:pt x="2806262" y="16618"/>
                </a:cubicBezTo>
                <a:cubicBezTo>
                  <a:pt x="2806262" y="100865"/>
                  <a:pt x="2813208" y="185082"/>
                  <a:pt x="2822027" y="268866"/>
                </a:cubicBezTo>
                <a:cubicBezTo>
                  <a:pt x="2823767" y="285393"/>
                  <a:pt x="2829722" y="301636"/>
                  <a:pt x="2837793" y="316163"/>
                </a:cubicBezTo>
                <a:cubicBezTo>
                  <a:pt x="2856197" y="349290"/>
                  <a:pt x="2900855" y="410756"/>
                  <a:pt x="2900855" y="410756"/>
                </a:cubicBezTo>
                <a:cubicBezTo>
                  <a:pt x="2906110" y="426522"/>
                  <a:pt x="2909188" y="443189"/>
                  <a:pt x="2916620" y="458053"/>
                </a:cubicBezTo>
                <a:cubicBezTo>
                  <a:pt x="2930629" y="486071"/>
                  <a:pt x="3042234" y="608482"/>
                  <a:pt x="2932386" y="631473"/>
                </a:cubicBezTo>
                <a:cubicBezTo>
                  <a:pt x="2716289" y="676703"/>
                  <a:pt x="2490983" y="643529"/>
                  <a:pt x="2270234" y="647239"/>
                </a:cubicBezTo>
                <a:lnTo>
                  <a:pt x="1056289" y="663004"/>
                </a:lnTo>
                <a:cubicBezTo>
                  <a:pt x="1014248" y="668259"/>
                  <a:pt x="971593" y="669892"/>
                  <a:pt x="930165" y="678770"/>
                </a:cubicBezTo>
                <a:cubicBezTo>
                  <a:pt x="897666" y="685734"/>
                  <a:pt x="863227" y="691865"/>
                  <a:pt x="835572" y="710301"/>
                </a:cubicBezTo>
                <a:cubicBezTo>
                  <a:pt x="819806" y="720811"/>
                  <a:pt x="802831" y="729702"/>
                  <a:pt x="788275" y="741832"/>
                </a:cubicBezTo>
                <a:cubicBezTo>
                  <a:pt x="666877" y="842996"/>
                  <a:pt x="811119" y="742367"/>
                  <a:pt x="693682" y="820660"/>
                </a:cubicBezTo>
                <a:cubicBezTo>
                  <a:pt x="581005" y="989674"/>
                  <a:pt x="756481" y="733161"/>
                  <a:pt x="614855" y="915253"/>
                </a:cubicBezTo>
                <a:cubicBezTo>
                  <a:pt x="591590" y="945166"/>
                  <a:pt x="574530" y="979530"/>
                  <a:pt x="551793" y="1009846"/>
                </a:cubicBezTo>
                <a:lnTo>
                  <a:pt x="504496" y="1072908"/>
                </a:lnTo>
                <a:cubicBezTo>
                  <a:pt x="470678" y="1174363"/>
                  <a:pt x="515243" y="1064169"/>
                  <a:pt x="441434" y="1167501"/>
                </a:cubicBezTo>
                <a:cubicBezTo>
                  <a:pt x="427774" y="1186625"/>
                  <a:pt x="421995" y="1210410"/>
                  <a:pt x="409903" y="1230563"/>
                </a:cubicBezTo>
                <a:cubicBezTo>
                  <a:pt x="390406" y="1263058"/>
                  <a:pt x="358825" y="1289205"/>
                  <a:pt x="346841" y="1325156"/>
                </a:cubicBezTo>
                <a:cubicBezTo>
                  <a:pt x="341586" y="1340922"/>
                  <a:pt x="339146" y="1357926"/>
                  <a:pt x="331075" y="1372453"/>
                </a:cubicBezTo>
                <a:cubicBezTo>
                  <a:pt x="312671" y="1405580"/>
                  <a:pt x="268013" y="1467046"/>
                  <a:pt x="268013" y="1467046"/>
                </a:cubicBezTo>
                <a:cubicBezTo>
                  <a:pt x="266841" y="1471734"/>
                  <a:pt x="244817" y="1566688"/>
                  <a:pt x="236482" y="1577404"/>
                </a:cubicBezTo>
                <a:cubicBezTo>
                  <a:pt x="162041" y="1673113"/>
                  <a:pt x="172303" y="1661859"/>
                  <a:pt x="94593" y="1687763"/>
                </a:cubicBezTo>
                <a:lnTo>
                  <a:pt x="110358" y="175082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662152" y="477701"/>
            <a:ext cx="4932942" cy="3053775"/>
          </a:xfrm>
          <a:custGeom>
            <a:avLst/>
            <a:gdLst>
              <a:gd name="connsiteX0" fmla="*/ 3121572 w 4932942"/>
              <a:gd name="connsiteY0" fmla="*/ 704713 h 3053775"/>
              <a:gd name="connsiteX1" fmla="*/ 3026979 w 4932942"/>
              <a:gd name="connsiteY1" fmla="*/ 688947 h 3053775"/>
              <a:gd name="connsiteX2" fmla="*/ 2885089 w 4932942"/>
              <a:gd name="connsiteY2" fmla="*/ 562823 h 3053775"/>
              <a:gd name="connsiteX3" fmla="*/ 2853558 w 4932942"/>
              <a:gd name="connsiteY3" fmla="*/ 515527 h 3053775"/>
              <a:gd name="connsiteX4" fmla="*/ 2806262 w 4932942"/>
              <a:gd name="connsiteY4" fmla="*/ 483996 h 3053775"/>
              <a:gd name="connsiteX5" fmla="*/ 2727434 w 4932942"/>
              <a:gd name="connsiteY5" fmla="*/ 405168 h 3053775"/>
              <a:gd name="connsiteX6" fmla="*/ 2664372 w 4932942"/>
              <a:gd name="connsiteY6" fmla="*/ 294809 h 3053775"/>
              <a:gd name="connsiteX7" fmla="*/ 2617076 w 4932942"/>
              <a:gd name="connsiteY7" fmla="*/ 247513 h 3053775"/>
              <a:gd name="connsiteX8" fmla="*/ 2569779 w 4932942"/>
              <a:gd name="connsiteY8" fmla="*/ 184451 h 3053775"/>
              <a:gd name="connsiteX9" fmla="*/ 2554014 w 4932942"/>
              <a:gd name="connsiteY9" fmla="*/ 137154 h 3053775"/>
              <a:gd name="connsiteX10" fmla="*/ 2601310 w 4932942"/>
              <a:gd name="connsiteY10" fmla="*/ 200216 h 3053775"/>
              <a:gd name="connsiteX11" fmla="*/ 2648607 w 4932942"/>
              <a:gd name="connsiteY11" fmla="*/ 247513 h 3053775"/>
              <a:gd name="connsiteX12" fmla="*/ 2680138 w 4932942"/>
              <a:gd name="connsiteY12" fmla="*/ 294809 h 3053775"/>
              <a:gd name="connsiteX13" fmla="*/ 2758965 w 4932942"/>
              <a:gd name="connsiteY13" fmla="*/ 389402 h 3053775"/>
              <a:gd name="connsiteX14" fmla="*/ 2774731 w 4932942"/>
              <a:gd name="connsiteY14" fmla="*/ 452465 h 3053775"/>
              <a:gd name="connsiteX15" fmla="*/ 2790496 w 4932942"/>
              <a:gd name="connsiteY15" fmla="*/ 531292 h 3053775"/>
              <a:gd name="connsiteX16" fmla="*/ 2822027 w 4932942"/>
              <a:gd name="connsiteY16" fmla="*/ 578589 h 3053775"/>
              <a:gd name="connsiteX17" fmla="*/ 2869324 w 4932942"/>
              <a:gd name="connsiteY17" fmla="*/ 625885 h 3053775"/>
              <a:gd name="connsiteX18" fmla="*/ 2758965 w 4932942"/>
              <a:gd name="connsiteY18" fmla="*/ 562823 h 3053775"/>
              <a:gd name="connsiteX19" fmla="*/ 2727434 w 4932942"/>
              <a:gd name="connsiteY19" fmla="*/ 515527 h 3053775"/>
              <a:gd name="connsiteX20" fmla="*/ 2680138 w 4932942"/>
              <a:gd name="connsiteY20" fmla="*/ 499761 h 3053775"/>
              <a:gd name="connsiteX21" fmla="*/ 2617076 w 4932942"/>
              <a:gd name="connsiteY21" fmla="*/ 405168 h 3053775"/>
              <a:gd name="connsiteX22" fmla="*/ 2585545 w 4932942"/>
              <a:gd name="connsiteY22" fmla="*/ 357871 h 3053775"/>
              <a:gd name="connsiteX23" fmla="*/ 2490951 w 4932942"/>
              <a:gd name="connsiteY23" fmla="*/ 263278 h 3053775"/>
              <a:gd name="connsiteX24" fmla="*/ 2443655 w 4932942"/>
              <a:gd name="connsiteY24" fmla="*/ 215982 h 3053775"/>
              <a:gd name="connsiteX25" fmla="*/ 2364827 w 4932942"/>
              <a:gd name="connsiteY25" fmla="*/ 121389 h 3053775"/>
              <a:gd name="connsiteX26" fmla="*/ 2301765 w 4932942"/>
              <a:gd name="connsiteY26" fmla="*/ 26796 h 3053775"/>
              <a:gd name="connsiteX27" fmla="*/ 2396358 w 4932942"/>
              <a:gd name="connsiteY27" fmla="*/ 105623 h 3053775"/>
              <a:gd name="connsiteX28" fmla="*/ 2443655 w 4932942"/>
              <a:gd name="connsiteY28" fmla="*/ 215982 h 3053775"/>
              <a:gd name="connsiteX29" fmla="*/ 2475186 w 4932942"/>
              <a:gd name="connsiteY29" fmla="*/ 263278 h 3053775"/>
              <a:gd name="connsiteX30" fmla="*/ 2490951 w 4932942"/>
              <a:gd name="connsiteY30" fmla="*/ 326340 h 3053775"/>
              <a:gd name="connsiteX31" fmla="*/ 2506717 w 4932942"/>
              <a:gd name="connsiteY31" fmla="*/ 373637 h 3053775"/>
              <a:gd name="connsiteX32" fmla="*/ 2522482 w 4932942"/>
              <a:gd name="connsiteY32" fmla="*/ 468230 h 3053775"/>
              <a:gd name="connsiteX33" fmla="*/ 2601310 w 4932942"/>
              <a:gd name="connsiteY33" fmla="*/ 562823 h 3053775"/>
              <a:gd name="connsiteX34" fmla="*/ 2617076 w 4932942"/>
              <a:gd name="connsiteY34" fmla="*/ 610120 h 3053775"/>
              <a:gd name="connsiteX35" fmla="*/ 2632841 w 4932942"/>
              <a:gd name="connsiteY35" fmla="*/ 673182 h 3053775"/>
              <a:gd name="connsiteX36" fmla="*/ 2727434 w 4932942"/>
              <a:gd name="connsiteY36" fmla="*/ 704713 h 3053775"/>
              <a:gd name="connsiteX37" fmla="*/ 2711669 w 4932942"/>
              <a:gd name="connsiteY37" fmla="*/ 657416 h 3053775"/>
              <a:gd name="connsiteX38" fmla="*/ 2664372 w 4932942"/>
              <a:gd name="connsiteY38" fmla="*/ 641651 h 3053775"/>
              <a:gd name="connsiteX39" fmla="*/ 2617076 w 4932942"/>
              <a:gd name="connsiteY39" fmla="*/ 610120 h 3053775"/>
              <a:gd name="connsiteX40" fmla="*/ 2569779 w 4932942"/>
              <a:gd name="connsiteY40" fmla="*/ 594354 h 3053775"/>
              <a:gd name="connsiteX41" fmla="*/ 2475186 w 4932942"/>
              <a:gd name="connsiteY41" fmla="*/ 531292 h 3053775"/>
              <a:gd name="connsiteX42" fmla="*/ 2427889 w 4932942"/>
              <a:gd name="connsiteY42" fmla="*/ 499761 h 3053775"/>
              <a:gd name="connsiteX43" fmla="*/ 2380593 w 4932942"/>
              <a:gd name="connsiteY43" fmla="*/ 468230 h 3053775"/>
              <a:gd name="connsiteX44" fmla="*/ 2238703 w 4932942"/>
              <a:gd name="connsiteY44" fmla="*/ 357871 h 3053775"/>
              <a:gd name="connsiteX45" fmla="*/ 2096814 w 4932942"/>
              <a:gd name="connsiteY45" fmla="*/ 231747 h 3053775"/>
              <a:gd name="connsiteX46" fmla="*/ 2002220 w 4932942"/>
              <a:gd name="connsiteY46" fmla="*/ 168685 h 3053775"/>
              <a:gd name="connsiteX47" fmla="*/ 2065282 w 4932942"/>
              <a:gd name="connsiteY47" fmla="*/ 231747 h 3053775"/>
              <a:gd name="connsiteX48" fmla="*/ 2175641 w 4932942"/>
              <a:gd name="connsiteY48" fmla="*/ 279044 h 3053775"/>
              <a:gd name="connsiteX49" fmla="*/ 2222938 w 4932942"/>
              <a:gd name="connsiteY49" fmla="*/ 326340 h 3053775"/>
              <a:gd name="connsiteX50" fmla="*/ 2270234 w 4932942"/>
              <a:gd name="connsiteY50" fmla="*/ 342106 h 3053775"/>
              <a:gd name="connsiteX51" fmla="*/ 2396358 w 4932942"/>
              <a:gd name="connsiteY51" fmla="*/ 452465 h 3053775"/>
              <a:gd name="connsiteX52" fmla="*/ 2459420 w 4932942"/>
              <a:gd name="connsiteY52" fmla="*/ 547058 h 3053775"/>
              <a:gd name="connsiteX53" fmla="*/ 2349062 w 4932942"/>
              <a:gd name="connsiteY53" fmla="*/ 499761 h 3053775"/>
              <a:gd name="connsiteX54" fmla="*/ 2254469 w 4932942"/>
              <a:gd name="connsiteY54" fmla="*/ 436699 h 3053775"/>
              <a:gd name="connsiteX55" fmla="*/ 2207172 w 4932942"/>
              <a:gd name="connsiteY55" fmla="*/ 389402 h 3053775"/>
              <a:gd name="connsiteX56" fmla="*/ 2112579 w 4932942"/>
              <a:gd name="connsiteY56" fmla="*/ 326340 h 3053775"/>
              <a:gd name="connsiteX57" fmla="*/ 2065282 w 4932942"/>
              <a:gd name="connsiteY57" fmla="*/ 279044 h 3053775"/>
              <a:gd name="connsiteX58" fmla="*/ 2017986 w 4932942"/>
              <a:gd name="connsiteY58" fmla="*/ 263278 h 3053775"/>
              <a:gd name="connsiteX59" fmla="*/ 1970689 w 4932942"/>
              <a:gd name="connsiteY59" fmla="*/ 231747 h 3053775"/>
              <a:gd name="connsiteX60" fmla="*/ 1907627 w 4932942"/>
              <a:gd name="connsiteY60" fmla="*/ 200216 h 3053775"/>
              <a:gd name="connsiteX61" fmla="*/ 1813034 w 4932942"/>
              <a:gd name="connsiteY61" fmla="*/ 137154 h 3053775"/>
              <a:gd name="connsiteX62" fmla="*/ 1876096 w 4932942"/>
              <a:gd name="connsiteY62" fmla="*/ 263278 h 3053775"/>
              <a:gd name="connsiteX63" fmla="*/ 1954924 w 4932942"/>
              <a:gd name="connsiteY63" fmla="*/ 294809 h 3053775"/>
              <a:gd name="connsiteX64" fmla="*/ 2065282 w 4932942"/>
              <a:gd name="connsiteY64" fmla="*/ 373637 h 3053775"/>
              <a:gd name="connsiteX65" fmla="*/ 2112579 w 4932942"/>
              <a:gd name="connsiteY65" fmla="*/ 405168 h 3053775"/>
              <a:gd name="connsiteX66" fmla="*/ 2270234 w 4932942"/>
              <a:gd name="connsiteY66" fmla="*/ 515527 h 3053775"/>
              <a:gd name="connsiteX67" fmla="*/ 2364827 w 4932942"/>
              <a:gd name="connsiteY67" fmla="*/ 594354 h 3053775"/>
              <a:gd name="connsiteX68" fmla="*/ 2396358 w 4932942"/>
              <a:gd name="connsiteY68" fmla="*/ 641651 h 3053775"/>
              <a:gd name="connsiteX69" fmla="*/ 2443655 w 4932942"/>
              <a:gd name="connsiteY69" fmla="*/ 657416 h 3053775"/>
              <a:gd name="connsiteX70" fmla="*/ 2254469 w 4932942"/>
              <a:gd name="connsiteY70" fmla="*/ 547058 h 3053775"/>
              <a:gd name="connsiteX71" fmla="*/ 2128345 w 4932942"/>
              <a:gd name="connsiteY71" fmla="*/ 499761 h 3053775"/>
              <a:gd name="connsiteX72" fmla="*/ 2065282 w 4932942"/>
              <a:gd name="connsiteY72" fmla="*/ 452465 h 3053775"/>
              <a:gd name="connsiteX73" fmla="*/ 1970689 w 4932942"/>
              <a:gd name="connsiteY73" fmla="*/ 389402 h 3053775"/>
              <a:gd name="connsiteX74" fmla="*/ 1907627 w 4932942"/>
              <a:gd name="connsiteY74" fmla="*/ 342106 h 3053775"/>
              <a:gd name="connsiteX75" fmla="*/ 1860331 w 4932942"/>
              <a:gd name="connsiteY75" fmla="*/ 310575 h 3053775"/>
              <a:gd name="connsiteX76" fmla="*/ 1813034 w 4932942"/>
              <a:gd name="connsiteY76" fmla="*/ 263278 h 3053775"/>
              <a:gd name="connsiteX77" fmla="*/ 1671145 w 4932942"/>
              <a:gd name="connsiteY77" fmla="*/ 184451 h 3053775"/>
              <a:gd name="connsiteX78" fmla="*/ 1686910 w 4932942"/>
              <a:gd name="connsiteY78" fmla="*/ 200216 h 3053775"/>
              <a:gd name="connsiteX79" fmla="*/ 1734207 w 4932942"/>
              <a:gd name="connsiteY79" fmla="*/ 247513 h 3053775"/>
              <a:gd name="connsiteX80" fmla="*/ 1844565 w 4932942"/>
              <a:gd name="connsiteY80" fmla="*/ 326340 h 3053775"/>
              <a:gd name="connsiteX81" fmla="*/ 1891862 w 4932942"/>
              <a:gd name="connsiteY81" fmla="*/ 342106 h 3053775"/>
              <a:gd name="connsiteX82" fmla="*/ 1939158 w 4932942"/>
              <a:gd name="connsiteY82" fmla="*/ 373637 h 3053775"/>
              <a:gd name="connsiteX83" fmla="*/ 2065282 w 4932942"/>
              <a:gd name="connsiteY83" fmla="*/ 515527 h 3053775"/>
              <a:gd name="connsiteX84" fmla="*/ 2112579 w 4932942"/>
              <a:gd name="connsiteY84" fmla="*/ 531292 h 3053775"/>
              <a:gd name="connsiteX85" fmla="*/ 2159876 w 4932942"/>
              <a:gd name="connsiteY85" fmla="*/ 562823 h 3053775"/>
              <a:gd name="connsiteX86" fmla="*/ 2144110 w 4932942"/>
              <a:gd name="connsiteY86" fmla="*/ 515527 h 3053775"/>
              <a:gd name="connsiteX87" fmla="*/ 2049517 w 4932942"/>
              <a:gd name="connsiteY87" fmla="*/ 468230 h 3053775"/>
              <a:gd name="connsiteX88" fmla="*/ 1986455 w 4932942"/>
              <a:gd name="connsiteY88" fmla="*/ 420933 h 3053775"/>
              <a:gd name="connsiteX89" fmla="*/ 1781503 w 4932942"/>
              <a:gd name="connsiteY89" fmla="*/ 342106 h 3053775"/>
              <a:gd name="connsiteX90" fmla="*/ 1734207 w 4932942"/>
              <a:gd name="connsiteY90" fmla="*/ 326340 h 3053775"/>
              <a:gd name="connsiteX91" fmla="*/ 1671145 w 4932942"/>
              <a:gd name="connsiteY91" fmla="*/ 294809 h 3053775"/>
              <a:gd name="connsiteX92" fmla="*/ 1608082 w 4932942"/>
              <a:gd name="connsiteY92" fmla="*/ 247513 h 3053775"/>
              <a:gd name="connsiteX93" fmla="*/ 1560786 w 4932942"/>
              <a:gd name="connsiteY93" fmla="*/ 231747 h 3053775"/>
              <a:gd name="connsiteX94" fmla="*/ 1434662 w 4932942"/>
              <a:gd name="connsiteY94" fmla="*/ 168685 h 3053775"/>
              <a:gd name="connsiteX95" fmla="*/ 1324303 w 4932942"/>
              <a:gd name="connsiteY95" fmla="*/ 121389 h 3053775"/>
              <a:gd name="connsiteX96" fmla="*/ 1229710 w 4932942"/>
              <a:gd name="connsiteY96" fmla="*/ 89858 h 3053775"/>
              <a:gd name="connsiteX97" fmla="*/ 1340069 w 4932942"/>
              <a:gd name="connsiteY97" fmla="*/ 168685 h 3053775"/>
              <a:gd name="connsiteX98" fmla="*/ 1466193 w 4932942"/>
              <a:gd name="connsiteY98" fmla="*/ 231747 h 3053775"/>
              <a:gd name="connsiteX99" fmla="*/ 1513489 w 4932942"/>
              <a:gd name="connsiteY99" fmla="*/ 294809 h 3053775"/>
              <a:gd name="connsiteX100" fmla="*/ 1623848 w 4932942"/>
              <a:gd name="connsiteY100" fmla="*/ 326340 h 3053775"/>
              <a:gd name="connsiteX101" fmla="*/ 1671145 w 4932942"/>
              <a:gd name="connsiteY101" fmla="*/ 357871 h 3053775"/>
              <a:gd name="connsiteX102" fmla="*/ 1702676 w 4932942"/>
              <a:gd name="connsiteY102" fmla="*/ 405168 h 3053775"/>
              <a:gd name="connsiteX103" fmla="*/ 1781503 w 4932942"/>
              <a:gd name="connsiteY103" fmla="*/ 420933 h 3053775"/>
              <a:gd name="connsiteX104" fmla="*/ 1876096 w 4932942"/>
              <a:gd name="connsiteY104" fmla="*/ 468230 h 3053775"/>
              <a:gd name="connsiteX105" fmla="*/ 1970689 w 4932942"/>
              <a:gd name="connsiteY105" fmla="*/ 578589 h 3053775"/>
              <a:gd name="connsiteX106" fmla="*/ 2017986 w 4932942"/>
              <a:gd name="connsiteY106" fmla="*/ 594354 h 3053775"/>
              <a:gd name="connsiteX107" fmla="*/ 1923393 w 4932942"/>
              <a:gd name="connsiteY107" fmla="*/ 578589 h 3053775"/>
              <a:gd name="connsiteX108" fmla="*/ 1749972 w 4932942"/>
              <a:gd name="connsiteY108" fmla="*/ 515527 h 3053775"/>
              <a:gd name="connsiteX109" fmla="*/ 1686910 w 4932942"/>
              <a:gd name="connsiteY109" fmla="*/ 483996 h 3053775"/>
              <a:gd name="connsiteX110" fmla="*/ 1576551 w 4932942"/>
              <a:gd name="connsiteY110" fmla="*/ 452465 h 3053775"/>
              <a:gd name="connsiteX111" fmla="*/ 1450427 w 4932942"/>
              <a:gd name="connsiteY111" fmla="*/ 405168 h 3053775"/>
              <a:gd name="connsiteX112" fmla="*/ 1371600 w 4932942"/>
              <a:gd name="connsiteY112" fmla="*/ 373637 h 3053775"/>
              <a:gd name="connsiteX113" fmla="*/ 1261241 w 4932942"/>
              <a:gd name="connsiteY113" fmla="*/ 342106 h 3053775"/>
              <a:gd name="connsiteX114" fmla="*/ 1182414 w 4932942"/>
              <a:gd name="connsiteY114" fmla="*/ 310575 h 3053775"/>
              <a:gd name="connsiteX115" fmla="*/ 1008993 w 4932942"/>
              <a:gd name="connsiteY115" fmla="*/ 231747 h 3053775"/>
              <a:gd name="connsiteX116" fmla="*/ 1024758 w 4932942"/>
              <a:gd name="connsiteY116" fmla="*/ 279044 h 3053775"/>
              <a:gd name="connsiteX117" fmla="*/ 1087820 w 4932942"/>
              <a:gd name="connsiteY117" fmla="*/ 294809 h 3053775"/>
              <a:gd name="connsiteX118" fmla="*/ 1135117 w 4932942"/>
              <a:gd name="connsiteY118" fmla="*/ 326340 h 3053775"/>
              <a:gd name="connsiteX119" fmla="*/ 1292772 w 4932942"/>
              <a:gd name="connsiteY119" fmla="*/ 405168 h 3053775"/>
              <a:gd name="connsiteX120" fmla="*/ 1340069 w 4932942"/>
              <a:gd name="connsiteY120" fmla="*/ 420933 h 3053775"/>
              <a:gd name="connsiteX121" fmla="*/ 1418896 w 4932942"/>
              <a:gd name="connsiteY121" fmla="*/ 468230 h 3053775"/>
              <a:gd name="connsiteX122" fmla="*/ 1513489 w 4932942"/>
              <a:gd name="connsiteY122" fmla="*/ 499761 h 3053775"/>
              <a:gd name="connsiteX123" fmla="*/ 1576551 w 4932942"/>
              <a:gd name="connsiteY123" fmla="*/ 531292 h 3053775"/>
              <a:gd name="connsiteX124" fmla="*/ 1781503 w 4932942"/>
              <a:gd name="connsiteY124" fmla="*/ 578589 h 3053775"/>
              <a:gd name="connsiteX125" fmla="*/ 1671145 w 4932942"/>
              <a:gd name="connsiteY125" fmla="*/ 578589 h 3053775"/>
              <a:gd name="connsiteX126" fmla="*/ 1513489 w 4932942"/>
              <a:gd name="connsiteY126" fmla="*/ 531292 h 3053775"/>
              <a:gd name="connsiteX127" fmla="*/ 1387365 w 4932942"/>
              <a:gd name="connsiteY127" fmla="*/ 499761 h 3053775"/>
              <a:gd name="connsiteX128" fmla="*/ 1198179 w 4932942"/>
              <a:gd name="connsiteY128" fmla="*/ 468230 h 3053775"/>
              <a:gd name="connsiteX129" fmla="*/ 1008993 w 4932942"/>
              <a:gd name="connsiteY129" fmla="*/ 452465 h 3053775"/>
              <a:gd name="connsiteX130" fmla="*/ 945931 w 4932942"/>
              <a:gd name="connsiteY130" fmla="*/ 436699 h 3053775"/>
              <a:gd name="connsiteX131" fmla="*/ 1103586 w 4932942"/>
              <a:gd name="connsiteY131" fmla="*/ 452465 h 3053775"/>
              <a:gd name="connsiteX132" fmla="*/ 1340069 w 4932942"/>
              <a:gd name="connsiteY132" fmla="*/ 562823 h 3053775"/>
              <a:gd name="connsiteX133" fmla="*/ 1387365 w 4932942"/>
              <a:gd name="connsiteY133" fmla="*/ 594354 h 3053775"/>
              <a:gd name="connsiteX134" fmla="*/ 1513489 w 4932942"/>
              <a:gd name="connsiteY134" fmla="*/ 625885 h 3053775"/>
              <a:gd name="connsiteX135" fmla="*/ 1292772 w 4932942"/>
              <a:gd name="connsiteY135" fmla="*/ 610120 h 3053775"/>
              <a:gd name="connsiteX136" fmla="*/ 1182414 w 4932942"/>
              <a:gd name="connsiteY136" fmla="*/ 594354 h 3053775"/>
              <a:gd name="connsiteX137" fmla="*/ 1119351 w 4932942"/>
              <a:gd name="connsiteY137" fmla="*/ 547058 h 3053775"/>
              <a:gd name="connsiteX138" fmla="*/ 1024758 w 4932942"/>
              <a:gd name="connsiteY138" fmla="*/ 531292 h 3053775"/>
              <a:gd name="connsiteX139" fmla="*/ 945931 w 4932942"/>
              <a:gd name="connsiteY139" fmla="*/ 515527 h 3053775"/>
              <a:gd name="connsiteX140" fmla="*/ 898634 w 4932942"/>
              <a:gd name="connsiteY140" fmla="*/ 499761 h 3053775"/>
              <a:gd name="connsiteX141" fmla="*/ 1024758 w 4932942"/>
              <a:gd name="connsiteY141" fmla="*/ 515527 h 3053775"/>
              <a:gd name="connsiteX142" fmla="*/ 1087820 w 4932942"/>
              <a:gd name="connsiteY142" fmla="*/ 547058 h 3053775"/>
              <a:gd name="connsiteX143" fmla="*/ 1213945 w 4932942"/>
              <a:gd name="connsiteY143" fmla="*/ 562823 h 3053775"/>
              <a:gd name="connsiteX144" fmla="*/ 1292772 w 4932942"/>
              <a:gd name="connsiteY144" fmla="*/ 578589 h 3053775"/>
              <a:gd name="connsiteX145" fmla="*/ 1245476 w 4932942"/>
              <a:gd name="connsiteY145" fmla="*/ 610120 h 3053775"/>
              <a:gd name="connsiteX146" fmla="*/ 835572 w 4932942"/>
              <a:gd name="connsiteY146" fmla="*/ 578589 h 3053775"/>
              <a:gd name="connsiteX147" fmla="*/ 788276 w 4932942"/>
              <a:gd name="connsiteY147" fmla="*/ 562823 h 3053775"/>
              <a:gd name="connsiteX148" fmla="*/ 835572 w 4932942"/>
              <a:gd name="connsiteY148" fmla="*/ 610120 h 3053775"/>
              <a:gd name="connsiteX149" fmla="*/ 945931 w 4932942"/>
              <a:gd name="connsiteY149" fmla="*/ 657416 h 3053775"/>
              <a:gd name="connsiteX150" fmla="*/ 1040524 w 4932942"/>
              <a:gd name="connsiteY150" fmla="*/ 673182 h 3053775"/>
              <a:gd name="connsiteX151" fmla="*/ 1103586 w 4932942"/>
              <a:gd name="connsiteY151" fmla="*/ 688947 h 3053775"/>
              <a:gd name="connsiteX152" fmla="*/ 1150882 w 4932942"/>
              <a:gd name="connsiteY152" fmla="*/ 704713 h 3053775"/>
              <a:gd name="connsiteX153" fmla="*/ 1245476 w 4932942"/>
              <a:gd name="connsiteY153" fmla="*/ 720478 h 3053775"/>
              <a:gd name="connsiteX154" fmla="*/ 1292772 w 4932942"/>
              <a:gd name="connsiteY154" fmla="*/ 752009 h 3053775"/>
              <a:gd name="connsiteX155" fmla="*/ 1340069 w 4932942"/>
              <a:gd name="connsiteY155" fmla="*/ 736244 h 3053775"/>
              <a:gd name="connsiteX156" fmla="*/ 1277007 w 4932942"/>
              <a:gd name="connsiteY156" fmla="*/ 720478 h 3053775"/>
              <a:gd name="connsiteX157" fmla="*/ 1119351 w 4932942"/>
              <a:gd name="connsiteY157" fmla="*/ 704713 h 3053775"/>
              <a:gd name="connsiteX158" fmla="*/ 961696 w 4932942"/>
              <a:gd name="connsiteY158" fmla="*/ 657416 h 3053775"/>
              <a:gd name="connsiteX159" fmla="*/ 788276 w 4932942"/>
              <a:gd name="connsiteY159" fmla="*/ 641651 h 3053775"/>
              <a:gd name="connsiteX160" fmla="*/ 725214 w 4932942"/>
              <a:gd name="connsiteY160" fmla="*/ 657416 h 3053775"/>
              <a:gd name="connsiteX161" fmla="*/ 945931 w 4932942"/>
              <a:gd name="connsiteY161" fmla="*/ 688947 h 3053775"/>
              <a:gd name="connsiteX162" fmla="*/ 536027 w 4932942"/>
              <a:gd name="connsiteY162" fmla="*/ 704713 h 3053775"/>
              <a:gd name="connsiteX163" fmla="*/ 583324 w 4932942"/>
              <a:gd name="connsiteY163" fmla="*/ 720478 h 3053775"/>
              <a:gd name="connsiteX164" fmla="*/ 646386 w 4932942"/>
              <a:gd name="connsiteY164" fmla="*/ 752009 h 3053775"/>
              <a:gd name="connsiteX165" fmla="*/ 756745 w 4932942"/>
              <a:gd name="connsiteY165" fmla="*/ 783540 h 3053775"/>
              <a:gd name="connsiteX166" fmla="*/ 630620 w 4932942"/>
              <a:gd name="connsiteY166" fmla="*/ 799306 h 3053775"/>
              <a:gd name="connsiteX167" fmla="*/ 677917 w 4932942"/>
              <a:gd name="connsiteY167" fmla="*/ 815071 h 3053775"/>
              <a:gd name="connsiteX168" fmla="*/ 867103 w 4932942"/>
              <a:gd name="connsiteY168" fmla="*/ 846602 h 3053775"/>
              <a:gd name="connsiteX169" fmla="*/ 772510 w 4932942"/>
              <a:gd name="connsiteY169" fmla="*/ 878133 h 3053775"/>
              <a:gd name="connsiteX170" fmla="*/ 725214 w 4932942"/>
              <a:gd name="connsiteY170" fmla="*/ 893899 h 3053775"/>
              <a:gd name="connsiteX171" fmla="*/ 599089 w 4932942"/>
              <a:gd name="connsiteY171" fmla="*/ 909665 h 3053775"/>
              <a:gd name="connsiteX172" fmla="*/ 551793 w 4932942"/>
              <a:gd name="connsiteY172" fmla="*/ 925430 h 3053775"/>
              <a:gd name="connsiteX173" fmla="*/ 646386 w 4932942"/>
              <a:gd name="connsiteY173" fmla="*/ 956961 h 3053775"/>
              <a:gd name="connsiteX174" fmla="*/ 614855 w 4932942"/>
              <a:gd name="connsiteY174" fmla="*/ 1004258 h 3053775"/>
              <a:gd name="connsiteX175" fmla="*/ 520262 w 4932942"/>
              <a:gd name="connsiteY175" fmla="*/ 1035789 h 3053775"/>
              <a:gd name="connsiteX176" fmla="*/ 331076 w 4932942"/>
              <a:gd name="connsiteY176" fmla="*/ 1067320 h 3053775"/>
              <a:gd name="connsiteX177" fmla="*/ 646386 w 4932942"/>
              <a:gd name="connsiteY177" fmla="*/ 1083085 h 3053775"/>
              <a:gd name="connsiteX178" fmla="*/ 599089 w 4932942"/>
              <a:gd name="connsiteY178" fmla="*/ 1114616 h 3053775"/>
              <a:gd name="connsiteX179" fmla="*/ 425669 w 4932942"/>
              <a:gd name="connsiteY179" fmla="*/ 1130382 h 3053775"/>
              <a:gd name="connsiteX180" fmla="*/ 378372 w 4932942"/>
              <a:gd name="connsiteY180" fmla="*/ 1161913 h 3053775"/>
              <a:gd name="connsiteX181" fmla="*/ 315310 w 4932942"/>
              <a:gd name="connsiteY181" fmla="*/ 1193444 h 3053775"/>
              <a:gd name="connsiteX182" fmla="*/ 252248 w 4932942"/>
              <a:gd name="connsiteY182" fmla="*/ 1240740 h 3053775"/>
              <a:gd name="connsiteX183" fmla="*/ 189186 w 4932942"/>
              <a:gd name="connsiteY183" fmla="*/ 1272271 h 3053775"/>
              <a:gd name="connsiteX184" fmla="*/ 252248 w 4932942"/>
              <a:gd name="connsiteY184" fmla="*/ 1224975 h 3053775"/>
              <a:gd name="connsiteX185" fmla="*/ 409903 w 4932942"/>
              <a:gd name="connsiteY185" fmla="*/ 1193444 h 3053775"/>
              <a:gd name="connsiteX186" fmla="*/ 441434 w 4932942"/>
              <a:gd name="connsiteY186" fmla="*/ 1177678 h 3053775"/>
              <a:gd name="connsiteX187" fmla="*/ 362607 w 4932942"/>
              <a:gd name="connsiteY187" fmla="*/ 1224975 h 3053775"/>
              <a:gd name="connsiteX188" fmla="*/ 204951 w 4932942"/>
              <a:gd name="connsiteY188" fmla="*/ 1272271 h 3053775"/>
              <a:gd name="connsiteX189" fmla="*/ 157655 w 4932942"/>
              <a:gd name="connsiteY189" fmla="*/ 1288037 h 3053775"/>
              <a:gd name="connsiteX190" fmla="*/ 78827 w 4932942"/>
              <a:gd name="connsiteY190" fmla="*/ 1303802 h 3053775"/>
              <a:gd name="connsiteX191" fmla="*/ 583324 w 4932942"/>
              <a:gd name="connsiteY191" fmla="*/ 1288037 h 3053775"/>
              <a:gd name="connsiteX192" fmla="*/ 488731 w 4932942"/>
              <a:gd name="connsiteY192" fmla="*/ 1319568 h 3053775"/>
              <a:gd name="connsiteX193" fmla="*/ 425669 w 4932942"/>
              <a:gd name="connsiteY193" fmla="*/ 1351099 h 3053775"/>
              <a:gd name="connsiteX194" fmla="*/ 268014 w 4932942"/>
              <a:gd name="connsiteY194" fmla="*/ 1398396 h 3053775"/>
              <a:gd name="connsiteX195" fmla="*/ 204951 w 4932942"/>
              <a:gd name="connsiteY195" fmla="*/ 1445692 h 3053775"/>
              <a:gd name="connsiteX196" fmla="*/ 110358 w 4932942"/>
              <a:gd name="connsiteY196" fmla="*/ 1508754 h 3053775"/>
              <a:gd name="connsiteX197" fmla="*/ 94593 w 4932942"/>
              <a:gd name="connsiteY197" fmla="*/ 1556051 h 3053775"/>
              <a:gd name="connsiteX198" fmla="*/ 157655 w 4932942"/>
              <a:gd name="connsiteY198" fmla="*/ 1540285 h 3053775"/>
              <a:gd name="connsiteX199" fmla="*/ 315310 w 4932942"/>
              <a:gd name="connsiteY199" fmla="*/ 1508754 h 3053775"/>
              <a:gd name="connsiteX200" fmla="*/ 378372 w 4932942"/>
              <a:gd name="connsiteY200" fmla="*/ 1492989 h 3053775"/>
              <a:gd name="connsiteX201" fmla="*/ 504496 w 4932942"/>
              <a:gd name="connsiteY201" fmla="*/ 1461458 h 3053775"/>
              <a:gd name="connsiteX202" fmla="*/ 409903 w 4932942"/>
              <a:gd name="connsiteY202" fmla="*/ 1556051 h 3053775"/>
              <a:gd name="connsiteX203" fmla="*/ 315310 w 4932942"/>
              <a:gd name="connsiteY203" fmla="*/ 1650644 h 3053775"/>
              <a:gd name="connsiteX204" fmla="*/ 236482 w 4932942"/>
              <a:gd name="connsiteY204" fmla="*/ 1697940 h 3053775"/>
              <a:gd name="connsiteX205" fmla="*/ 126124 w 4932942"/>
              <a:gd name="connsiteY205" fmla="*/ 1808299 h 3053775"/>
              <a:gd name="connsiteX206" fmla="*/ 94593 w 4932942"/>
              <a:gd name="connsiteY206" fmla="*/ 1855596 h 3053775"/>
              <a:gd name="connsiteX207" fmla="*/ 47296 w 4932942"/>
              <a:gd name="connsiteY207" fmla="*/ 1887127 h 3053775"/>
              <a:gd name="connsiteX208" fmla="*/ 173420 w 4932942"/>
              <a:gd name="connsiteY208" fmla="*/ 1792533 h 3053775"/>
              <a:gd name="connsiteX209" fmla="*/ 236482 w 4932942"/>
              <a:gd name="connsiteY209" fmla="*/ 1745237 h 3053775"/>
              <a:gd name="connsiteX210" fmla="*/ 331076 w 4932942"/>
              <a:gd name="connsiteY210" fmla="*/ 1713706 h 3053775"/>
              <a:gd name="connsiteX211" fmla="*/ 378372 w 4932942"/>
              <a:gd name="connsiteY211" fmla="*/ 1682175 h 3053775"/>
              <a:gd name="connsiteX212" fmla="*/ 425669 w 4932942"/>
              <a:gd name="connsiteY212" fmla="*/ 1666409 h 3053775"/>
              <a:gd name="connsiteX213" fmla="*/ 299545 w 4932942"/>
              <a:gd name="connsiteY213" fmla="*/ 1776768 h 3053775"/>
              <a:gd name="connsiteX214" fmla="*/ 189186 w 4932942"/>
              <a:gd name="connsiteY214" fmla="*/ 1902892 h 3053775"/>
              <a:gd name="connsiteX215" fmla="*/ 126124 w 4932942"/>
              <a:gd name="connsiteY215" fmla="*/ 1950189 h 3053775"/>
              <a:gd name="connsiteX216" fmla="*/ 47296 w 4932942"/>
              <a:gd name="connsiteY216" fmla="*/ 2044782 h 3053775"/>
              <a:gd name="connsiteX217" fmla="*/ 31531 w 4932942"/>
              <a:gd name="connsiteY217" fmla="*/ 2092078 h 3053775"/>
              <a:gd name="connsiteX218" fmla="*/ 0 w 4932942"/>
              <a:gd name="connsiteY218" fmla="*/ 2139375 h 3053775"/>
              <a:gd name="connsiteX219" fmla="*/ 78827 w 4932942"/>
              <a:gd name="connsiteY219" fmla="*/ 2013251 h 3053775"/>
              <a:gd name="connsiteX220" fmla="*/ 173420 w 4932942"/>
              <a:gd name="connsiteY220" fmla="*/ 1950189 h 3053775"/>
              <a:gd name="connsiteX221" fmla="*/ 315310 w 4932942"/>
              <a:gd name="connsiteY221" fmla="*/ 1887127 h 3053775"/>
              <a:gd name="connsiteX222" fmla="*/ 362607 w 4932942"/>
              <a:gd name="connsiteY222" fmla="*/ 1839830 h 3053775"/>
              <a:gd name="connsiteX223" fmla="*/ 409903 w 4932942"/>
              <a:gd name="connsiteY223" fmla="*/ 1808299 h 3053775"/>
              <a:gd name="connsiteX224" fmla="*/ 331076 w 4932942"/>
              <a:gd name="connsiteY224" fmla="*/ 1965954 h 3053775"/>
              <a:gd name="connsiteX225" fmla="*/ 283779 w 4932942"/>
              <a:gd name="connsiteY225" fmla="*/ 2013251 h 3053775"/>
              <a:gd name="connsiteX226" fmla="*/ 252248 w 4932942"/>
              <a:gd name="connsiteY226" fmla="*/ 2076313 h 3053775"/>
              <a:gd name="connsiteX227" fmla="*/ 189186 w 4932942"/>
              <a:gd name="connsiteY227" fmla="*/ 2186671 h 3053775"/>
              <a:gd name="connsiteX228" fmla="*/ 157655 w 4932942"/>
              <a:gd name="connsiteY228" fmla="*/ 2281265 h 3053775"/>
              <a:gd name="connsiteX229" fmla="*/ 126124 w 4932942"/>
              <a:gd name="connsiteY229" fmla="*/ 2344327 h 3053775"/>
              <a:gd name="connsiteX230" fmla="*/ 94593 w 4932942"/>
              <a:gd name="connsiteY230" fmla="*/ 2517747 h 3053775"/>
              <a:gd name="connsiteX231" fmla="*/ 78827 w 4932942"/>
              <a:gd name="connsiteY231" fmla="*/ 2565044 h 3053775"/>
              <a:gd name="connsiteX232" fmla="*/ 110358 w 4932942"/>
              <a:gd name="connsiteY232" fmla="*/ 2438920 h 3053775"/>
              <a:gd name="connsiteX233" fmla="*/ 189186 w 4932942"/>
              <a:gd name="connsiteY233" fmla="*/ 2297030 h 3053775"/>
              <a:gd name="connsiteX234" fmla="*/ 204951 w 4932942"/>
              <a:gd name="connsiteY234" fmla="*/ 2233968 h 3053775"/>
              <a:gd name="connsiteX235" fmla="*/ 236482 w 4932942"/>
              <a:gd name="connsiteY235" fmla="*/ 2186671 h 3053775"/>
              <a:gd name="connsiteX236" fmla="*/ 220717 w 4932942"/>
              <a:gd name="connsiteY236" fmla="*/ 2659637 h 3053775"/>
              <a:gd name="connsiteX237" fmla="*/ 252248 w 4932942"/>
              <a:gd name="connsiteY237" fmla="*/ 2501982 h 3053775"/>
              <a:gd name="connsiteX238" fmla="*/ 268014 w 4932942"/>
              <a:gd name="connsiteY238" fmla="*/ 2454685 h 3053775"/>
              <a:gd name="connsiteX239" fmla="*/ 315310 w 4932942"/>
              <a:gd name="connsiteY239" fmla="*/ 2186671 h 3053775"/>
              <a:gd name="connsiteX240" fmla="*/ 346841 w 4932942"/>
              <a:gd name="connsiteY240" fmla="*/ 2076313 h 3053775"/>
              <a:gd name="connsiteX241" fmla="*/ 378372 w 4932942"/>
              <a:gd name="connsiteY241" fmla="*/ 2029016 h 3053775"/>
              <a:gd name="connsiteX242" fmla="*/ 441434 w 4932942"/>
              <a:gd name="connsiteY242" fmla="*/ 2438920 h 3053775"/>
              <a:gd name="connsiteX243" fmla="*/ 457200 w 4932942"/>
              <a:gd name="connsiteY243" fmla="*/ 2722699 h 3053775"/>
              <a:gd name="connsiteX244" fmla="*/ 472965 w 4932942"/>
              <a:gd name="connsiteY244" fmla="*/ 2675402 h 3053775"/>
              <a:gd name="connsiteX245" fmla="*/ 504496 w 4932942"/>
              <a:gd name="connsiteY245" fmla="*/ 2501982 h 3053775"/>
              <a:gd name="connsiteX246" fmla="*/ 551793 w 4932942"/>
              <a:gd name="connsiteY246" fmla="*/ 2596575 h 3053775"/>
              <a:gd name="connsiteX247" fmla="*/ 583324 w 4932942"/>
              <a:gd name="connsiteY247" fmla="*/ 2643871 h 3053775"/>
              <a:gd name="connsiteX248" fmla="*/ 614855 w 4932942"/>
              <a:gd name="connsiteY248" fmla="*/ 2706933 h 3053775"/>
              <a:gd name="connsiteX249" fmla="*/ 662151 w 4932942"/>
              <a:gd name="connsiteY249" fmla="*/ 2880354 h 3053775"/>
              <a:gd name="connsiteX250" fmla="*/ 693682 w 4932942"/>
              <a:gd name="connsiteY250" fmla="*/ 3022244 h 3053775"/>
              <a:gd name="connsiteX251" fmla="*/ 725214 w 4932942"/>
              <a:gd name="connsiteY251" fmla="*/ 3053775 h 3053775"/>
              <a:gd name="connsiteX252" fmla="*/ 709448 w 4932942"/>
              <a:gd name="connsiteY252" fmla="*/ 2517747 h 3053775"/>
              <a:gd name="connsiteX253" fmla="*/ 677917 w 4932942"/>
              <a:gd name="connsiteY253" fmla="*/ 2391623 h 3053775"/>
              <a:gd name="connsiteX254" fmla="*/ 662151 w 4932942"/>
              <a:gd name="connsiteY254" fmla="*/ 2328561 h 3053775"/>
              <a:gd name="connsiteX255" fmla="*/ 630620 w 4932942"/>
              <a:gd name="connsiteY255" fmla="*/ 2375858 h 3053775"/>
              <a:gd name="connsiteX256" fmla="*/ 677917 w 4932942"/>
              <a:gd name="connsiteY256" fmla="*/ 2643871 h 3053775"/>
              <a:gd name="connsiteX257" fmla="*/ 725214 w 4932942"/>
              <a:gd name="connsiteY257" fmla="*/ 2754230 h 3053775"/>
              <a:gd name="connsiteX258" fmla="*/ 740979 w 4932942"/>
              <a:gd name="connsiteY258" fmla="*/ 2801527 h 3053775"/>
              <a:gd name="connsiteX259" fmla="*/ 677917 w 4932942"/>
              <a:gd name="connsiteY259" fmla="*/ 2628106 h 3053775"/>
              <a:gd name="connsiteX260" fmla="*/ 662151 w 4932942"/>
              <a:gd name="connsiteY260" fmla="*/ 2580809 h 3053775"/>
              <a:gd name="connsiteX261" fmla="*/ 614855 w 4932942"/>
              <a:gd name="connsiteY261" fmla="*/ 2501982 h 3053775"/>
              <a:gd name="connsiteX262" fmla="*/ 599089 w 4932942"/>
              <a:gd name="connsiteY262" fmla="*/ 2454685 h 3053775"/>
              <a:gd name="connsiteX263" fmla="*/ 567558 w 4932942"/>
              <a:gd name="connsiteY263" fmla="*/ 2391623 h 3053775"/>
              <a:gd name="connsiteX264" fmla="*/ 520262 w 4932942"/>
              <a:gd name="connsiteY264" fmla="*/ 2202437 h 3053775"/>
              <a:gd name="connsiteX265" fmla="*/ 504496 w 4932942"/>
              <a:gd name="connsiteY265" fmla="*/ 2155140 h 3053775"/>
              <a:gd name="connsiteX266" fmla="*/ 536027 w 4932942"/>
              <a:gd name="connsiteY266" fmla="*/ 2281265 h 3053775"/>
              <a:gd name="connsiteX267" fmla="*/ 646386 w 4932942"/>
              <a:gd name="connsiteY267" fmla="*/ 2391623 h 3053775"/>
              <a:gd name="connsiteX268" fmla="*/ 677917 w 4932942"/>
              <a:gd name="connsiteY268" fmla="*/ 2438920 h 3053775"/>
              <a:gd name="connsiteX269" fmla="*/ 804041 w 4932942"/>
              <a:gd name="connsiteY269" fmla="*/ 2565044 h 3053775"/>
              <a:gd name="connsiteX270" fmla="*/ 867103 w 4932942"/>
              <a:gd name="connsiteY270" fmla="*/ 2628106 h 3053775"/>
              <a:gd name="connsiteX271" fmla="*/ 898634 w 4932942"/>
              <a:gd name="connsiteY271" fmla="*/ 2675402 h 3053775"/>
              <a:gd name="connsiteX272" fmla="*/ 851338 w 4932942"/>
              <a:gd name="connsiteY272" fmla="*/ 2643871 h 3053775"/>
              <a:gd name="connsiteX273" fmla="*/ 804041 w 4932942"/>
              <a:gd name="connsiteY273" fmla="*/ 2533513 h 3053775"/>
              <a:gd name="connsiteX274" fmla="*/ 788276 w 4932942"/>
              <a:gd name="connsiteY274" fmla="*/ 2486216 h 3053775"/>
              <a:gd name="connsiteX275" fmla="*/ 756745 w 4932942"/>
              <a:gd name="connsiteY275" fmla="*/ 2438920 h 3053775"/>
              <a:gd name="connsiteX276" fmla="*/ 725214 w 4932942"/>
              <a:gd name="connsiteY276" fmla="*/ 2344327 h 3053775"/>
              <a:gd name="connsiteX277" fmla="*/ 693682 w 4932942"/>
              <a:gd name="connsiteY277" fmla="*/ 2281265 h 3053775"/>
              <a:gd name="connsiteX278" fmla="*/ 646386 w 4932942"/>
              <a:gd name="connsiteY278" fmla="*/ 2218202 h 3053775"/>
              <a:gd name="connsiteX279" fmla="*/ 709448 w 4932942"/>
              <a:gd name="connsiteY279" fmla="*/ 2265499 h 3053775"/>
              <a:gd name="connsiteX280" fmla="*/ 788276 w 4932942"/>
              <a:gd name="connsiteY280" fmla="*/ 2344327 h 3053775"/>
              <a:gd name="connsiteX281" fmla="*/ 867103 w 4932942"/>
              <a:gd name="connsiteY281" fmla="*/ 2391623 h 3053775"/>
              <a:gd name="connsiteX282" fmla="*/ 1024758 w 4932942"/>
              <a:gd name="connsiteY282" fmla="*/ 2501982 h 3053775"/>
              <a:gd name="connsiteX283" fmla="*/ 993227 w 4932942"/>
              <a:gd name="connsiteY283" fmla="*/ 2407389 h 3053775"/>
              <a:gd name="connsiteX284" fmla="*/ 945931 w 4932942"/>
              <a:gd name="connsiteY284" fmla="*/ 2360092 h 3053775"/>
              <a:gd name="connsiteX285" fmla="*/ 804041 w 4932942"/>
              <a:gd name="connsiteY285" fmla="*/ 2170906 h 3053775"/>
              <a:gd name="connsiteX286" fmla="*/ 693682 w 4932942"/>
              <a:gd name="connsiteY286" fmla="*/ 2076313 h 3053775"/>
              <a:gd name="connsiteX287" fmla="*/ 583324 w 4932942"/>
              <a:gd name="connsiteY287" fmla="*/ 1965954 h 3053775"/>
              <a:gd name="connsiteX288" fmla="*/ 536027 w 4932942"/>
              <a:gd name="connsiteY288" fmla="*/ 1918658 h 3053775"/>
              <a:gd name="connsiteX289" fmla="*/ 520262 w 4932942"/>
              <a:gd name="connsiteY289" fmla="*/ 1871361 h 3053775"/>
              <a:gd name="connsiteX290" fmla="*/ 551793 w 4932942"/>
              <a:gd name="connsiteY290" fmla="*/ 1934423 h 3053775"/>
              <a:gd name="connsiteX291" fmla="*/ 630620 w 4932942"/>
              <a:gd name="connsiteY291" fmla="*/ 1981720 h 3053775"/>
              <a:gd name="connsiteX292" fmla="*/ 725214 w 4932942"/>
              <a:gd name="connsiteY292" fmla="*/ 2060547 h 3053775"/>
              <a:gd name="connsiteX293" fmla="*/ 788276 w 4932942"/>
              <a:gd name="connsiteY293" fmla="*/ 2092078 h 3053775"/>
              <a:gd name="connsiteX294" fmla="*/ 914400 w 4932942"/>
              <a:gd name="connsiteY294" fmla="*/ 2186671 h 3053775"/>
              <a:gd name="connsiteX295" fmla="*/ 867103 w 4932942"/>
              <a:gd name="connsiteY295" fmla="*/ 2092078 h 3053775"/>
              <a:gd name="connsiteX296" fmla="*/ 693682 w 4932942"/>
              <a:gd name="connsiteY296" fmla="*/ 1839830 h 3053775"/>
              <a:gd name="connsiteX297" fmla="*/ 614855 w 4932942"/>
              <a:gd name="connsiteY297" fmla="*/ 1745237 h 3053775"/>
              <a:gd name="connsiteX298" fmla="*/ 551793 w 4932942"/>
              <a:gd name="connsiteY298" fmla="*/ 1650644 h 3053775"/>
              <a:gd name="connsiteX299" fmla="*/ 583324 w 4932942"/>
              <a:gd name="connsiteY299" fmla="*/ 1792533 h 3053775"/>
              <a:gd name="connsiteX300" fmla="*/ 677917 w 4932942"/>
              <a:gd name="connsiteY300" fmla="*/ 1871361 h 3053775"/>
              <a:gd name="connsiteX301" fmla="*/ 725214 w 4932942"/>
              <a:gd name="connsiteY301" fmla="*/ 1918658 h 3053775"/>
              <a:gd name="connsiteX302" fmla="*/ 851338 w 4932942"/>
              <a:gd name="connsiteY302" fmla="*/ 1997485 h 3053775"/>
              <a:gd name="connsiteX303" fmla="*/ 898634 w 4932942"/>
              <a:gd name="connsiteY303" fmla="*/ 2013251 h 3053775"/>
              <a:gd name="connsiteX304" fmla="*/ 882869 w 4932942"/>
              <a:gd name="connsiteY304" fmla="*/ 1871361 h 3053775"/>
              <a:gd name="connsiteX305" fmla="*/ 819807 w 4932942"/>
              <a:gd name="connsiteY305" fmla="*/ 1776768 h 3053775"/>
              <a:gd name="connsiteX306" fmla="*/ 772510 w 4932942"/>
              <a:gd name="connsiteY306" fmla="*/ 1682175 h 3053775"/>
              <a:gd name="connsiteX307" fmla="*/ 740979 w 4932942"/>
              <a:gd name="connsiteY307" fmla="*/ 1634878 h 3053775"/>
              <a:gd name="connsiteX308" fmla="*/ 709448 w 4932942"/>
              <a:gd name="connsiteY308" fmla="*/ 1571816 h 3053775"/>
              <a:gd name="connsiteX309" fmla="*/ 662151 w 4932942"/>
              <a:gd name="connsiteY309" fmla="*/ 1508754 h 3053775"/>
              <a:gd name="connsiteX310" fmla="*/ 819807 w 4932942"/>
              <a:gd name="connsiteY310" fmla="*/ 1729471 h 3053775"/>
              <a:gd name="connsiteX311" fmla="*/ 914400 w 4932942"/>
              <a:gd name="connsiteY311" fmla="*/ 1824065 h 3053775"/>
              <a:gd name="connsiteX312" fmla="*/ 882869 w 4932942"/>
              <a:gd name="connsiteY312" fmla="*/ 1650644 h 3053775"/>
              <a:gd name="connsiteX313" fmla="*/ 835572 w 4932942"/>
              <a:gd name="connsiteY313" fmla="*/ 1587582 h 3053775"/>
              <a:gd name="connsiteX314" fmla="*/ 788276 w 4932942"/>
              <a:gd name="connsiteY314" fmla="*/ 1445692 h 3053775"/>
              <a:gd name="connsiteX315" fmla="*/ 772510 w 4932942"/>
              <a:gd name="connsiteY315" fmla="*/ 1398396 h 3053775"/>
              <a:gd name="connsiteX316" fmla="*/ 740979 w 4932942"/>
              <a:gd name="connsiteY316" fmla="*/ 1351099 h 3053775"/>
              <a:gd name="connsiteX317" fmla="*/ 804041 w 4932942"/>
              <a:gd name="connsiteY317" fmla="*/ 1524520 h 3053775"/>
              <a:gd name="connsiteX318" fmla="*/ 882869 w 4932942"/>
              <a:gd name="connsiteY318" fmla="*/ 1682175 h 3053775"/>
              <a:gd name="connsiteX319" fmla="*/ 945931 w 4932942"/>
              <a:gd name="connsiteY319" fmla="*/ 1792533 h 3053775"/>
              <a:gd name="connsiteX320" fmla="*/ 993227 w 4932942"/>
              <a:gd name="connsiteY320" fmla="*/ 1761002 h 3053775"/>
              <a:gd name="connsiteX321" fmla="*/ 961696 w 4932942"/>
              <a:gd name="connsiteY321" fmla="*/ 1713706 h 3053775"/>
              <a:gd name="connsiteX322" fmla="*/ 898634 w 4932942"/>
              <a:gd name="connsiteY322" fmla="*/ 1540285 h 3053775"/>
              <a:gd name="connsiteX323" fmla="*/ 882869 w 4932942"/>
              <a:gd name="connsiteY323" fmla="*/ 1477223 h 3053775"/>
              <a:gd name="connsiteX324" fmla="*/ 851338 w 4932942"/>
              <a:gd name="connsiteY324" fmla="*/ 1382630 h 3053775"/>
              <a:gd name="connsiteX325" fmla="*/ 835572 w 4932942"/>
              <a:gd name="connsiteY325" fmla="*/ 1335333 h 3053775"/>
              <a:gd name="connsiteX326" fmla="*/ 851338 w 4932942"/>
              <a:gd name="connsiteY326" fmla="*/ 1256506 h 3053775"/>
              <a:gd name="connsiteX327" fmla="*/ 961696 w 4932942"/>
              <a:gd name="connsiteY327" fmla="*/ 1429927 h 3053775"/>
              <a:gd name="connsiteX328" fmla="*/ 1087820 w 4932942"/>
              <a:gd name="connsiteY328" fmla="*/ 1682175 h 3053775"/>
              <a:gd name="connsiteX329" fmla="*/ 1182414 w 4932942"/>
              <a:gd name="connsiteY329" fmla="*/ 1839830 h 3053775"/>
              <a:gd name="connsiteX330" fmla="*/ 1213945 w 4932942"/>
              <a:gd name="connsiteY330" fmla="*/ 1887127 h 3053775"/>
              <a:gd name="connsiteX331" fmla="*/ 1150882 w 4932942"/>
              <a:gd name="connsiteY331" fmla="*/ 1713706 h 3053775"/>
              <a:gd name="connsiteX332" fmla="*/ 1135117 w 4932942"/>
              <a:gd name="connsiteY332" fmla="*/ 1634878 h 3053775"/>
              <a:gd name="connsiteX333" fmla="*/ 1119351 w 4932942"/>
              <a:gd name="connsiteY333" fmla="*/ 1461458 h 3053775"/>
              <a:gd name="connsiteX334" fmla="*/ 1103586 w 4932942"/>
              <a:gd name="connsiteY334" fmla="*/ 1398396 h 3053775"/>
              <a:gd name="connsiteX335" fmla="*/ 1135117 w 4932942"/>
              <a:gd name="connsiteY335" fmla="*/ 1193444 h 3053775"/>
              <a:gd name="connsiteX336" fmla="*/ 1166648 w 4932942"/>
              <a:gd name="connsiteY336" fmla="*/ 1303802 h 3053775"/>
              <a:gd name="connsiteX337" fmla="*/ 1182414 w 4932942"/>
              <a:gd name="connsiteY337" fmla="*/ 1414161 h 3053775"/>
              <a:gd name="connsiteX338" fmla="*/ 1261241 w 4932942"/>
              <a:gd name="connsiteY338" fmla="*/ 1619113 h 3053775"/>
              <a:gd name="connsiteX339" fmla="*/ 1277007 w 4932942"/>
              <a:gd name="connsiteY339" fmla="*/ 1682175 h 3053775"/>
              <a:gd name="connsiteX340" fmla="*/ 1308538 w 4932942"/>
              <a:gd name="connsiteY340" fmla="*/ 1776768 h 3053775"/>
              <a:gd name="connsiteX341" fmla="*/ 1340069 w 4932942"/>
              <a:gd name="connsiteY341" fmla="*/ 1839830 h 3053775"/>
              <a:gd name="connsiteX342" fmla="*/ 1261241 w 4932942"/>
              <a:gd name="connsiteY342" fmla="*/ 1824065 h 3053775"/>
              <a:gd name="connsiteX343" fmla="*/ 1229710 w 4932942"/>
              <a:gd name="connsiteY343" fmla="*/ 1697940 h 3053775"/>
              <a:gd name="connsiteX344" fmla="*/ 1198179 w 4932942"/>
              <a:gd name="connsiteY344" fmla="*/ 1634878 h 3053775"/>
              <a:gd name="connsiteX345" fmla="*/ 1166648 w 4932942"/>
              <a:gd name="connsiteY345" fmla="*/ 1508754 h 3053775"/>
              <a:gd name="connsiteX346" fmla="*/ 1150882 w 4932942"/>
              <a:gd name="connsiteY346" fmla="*/ 1461458 h 3053775"/>
              <a:gd name="connsiteX347" fmla="*/ 1135117 w 4932942"/>
              <a:gd name="connsiteY347" fmla="*/ 1398396 h 3053775"/>
              <a:gd name="connsiteX348" fmla="*/ 1103586 w 4932942"/>
              <a:gd name="connsiteY348" fmla="*/ 1303802 h 3053775"/>
              <a:gd name="connsiteX349" fmla="*/ 1087820 w 4932942"/>
              <a:gd name="connsiteY349" fmla="*/ 1240740 h 3053775"/>
              <a:gd name="connsiteX350" fmla="*/ 1072055 w 4932942"/>
              <a:gd name="connsiteY350" fmla="*/ 1193444 h 3053775"/>
              <a:gd name="connsiteX351" fmla="*/ 1056289 w 4932942"/>
              <a:gd name="connsiteY351" fmla="*/ 1098851 h 3053775"/>
              <a:gd name="connsiteX352" fmla="*/ 1087820 w 4932942"/>
              <a:gd name="connsiteY352" fmla="*/ 1256506 h 3053775"/>
              <a:gd name="connsiteX353" fmla="*/ 1103586 w 4932942"/>
              <a:gd name="connsiteY353" fmla="*/ 1366865 h 3053775"/>
              <a:gd name="connsiteX354" fmla="*/ 1150882 w 4932942"/>
              <a:gd name="connsiteY354" fmla="*/ 988492 h 3053775"/>
              <a:gd name="connsiteX355" fmla="*/ 1182414 w 4932942"/>
              <a:gd name="connsiteY355" fmla="*/ 925430 h 3053775"/>
              <a:gd name="connsiteX356" fmla="*/ 1277007 w 4932942"/>
              <a:gd name="connsiteY356" fmla="*/ 878133 h 3053775"/>
              <a:gd name="connsiteX357" fmla="*/ 1261241 w 4932942"/>
              <a:gd name="connsiteY357" fmla="*/ 1051554 h 3053775"/>
              <a:gd name="connsiteX358" fmla="*/ 1245476 w 4932942"/>
              <a:gd name="connsiteY358" fmla="*/ 1004258 h 3053775"/>
              <a:gd name="connsiteX359" fmla="*/ 1261241 w 4932942"/>
              <a:gd name="connsiteY359" fmla="*/ 956961 h 3053775"/>
              <a:gd name="connsiteX360" fmla="*/ 1355834 w 4932942"/>
              <a:gd name="connsiteY360" fmla="*/ 878133 h 3053775"/>
              <a:gd name="connsiteX361" fmla="*/ 1403131 w 4932942"/>
              <a:gd name="connsiteY361" fmla="*/ 830837 h 3053775"/>
              <a:gd name="connsiteX362" fmla="*/ 1387365 w 4932942"/>
              <a:gd name="connsiteY362" fmla="*/ 1004258 h 3053775"/>
              <a:gd name="connsiteX363" fmla="*/ 1371600 w 4932942"/>
              <a:gd name="connsiteY363" fmla="*/ 1051554 h 3053775"/>
              <a:gd name="connsiteX364" fmla="*/ 1387365 w 4932942"/>
              <a:gd name="connsiteY364" fmla="*/ 988492 h 3053775"/>
              <a:gd name="connsiteX365" fmla="*/ 1529255 w 4932942"/>
              <a:gd name="connsiteY365" fmla="*/ 815071 h 3053775"/>
              <a:gd name="connsiteX366" fmla="*/ 1513489 w 4932942"/>
              <a:gd name="connsiteY366" fmla="*/ 1130382 h 3053775"/>
              <a:gd name="connsiteX367" fmla="*/ 1529255 w 4932942"/>
              <a:gd name="connsiteY367" fmla="*/ 1051554 h 3053775"/>
              <a:gd name="connsiteX368" fmla="*/ 1545020 w 4932942"/>
              <a:gd name="connsiteY368" fmla="*/ 1004258 h 3053775"/>
              <a:gd name="connsiteX369" fmla="*/ 1639614 w 4932942"/>
              <a:gd name="connsiteY369" fmla="*/ 909665 h 3053775"/>
              <a:gd name="connsiteX370" fmla="*/ 1671145 w 4932942"/>
              <a:gd name="connsiteY370" fmla="*/ 878133 h 3053775"/>
              <a:gd name="connsiteX371" fmla="*/ 1765738 w 4932942"/>
              <a:gd name="connsiteY371" fmla="*/ 846602 h 3053775"/>
              <a:gd name="connsiteX372" fmla="*/ 1797269 w 4932942"/>
              <a:gd name="connsiteY372" fmla="*/ 909665 h 3053775"/>
              <a:gd name="connsiteX373" fmla="*/ 1828800 w 4932942"/>
              <a:gd name="connsiteY373" fmla="*/ 862368 h 3053775"/>
              <a:gd name="connsiteX374" fmla="*/ 1876096 w 4932942"/>
              <a:gd name="connsiteY374" fmla="*/ 846602 h 3053775"/>
              <a:gd name="connsiteX375" fmla="*/ 1923393 w 4932942"/>
              <a:gd name="connsiteY375" fmla="*/ 815071 h 3053775"/>
              <a:gd name="connsiteX376" fmla="*/ 1907627 w 4932942"/>
              <a:gd name="connsiteY376" fmla="*/ 878133 h 3053775"/>
              <a:gd name="connsiteX377" fmla="*/ 1813034 w 4932942"/>
              <a:gd name="connsiteY377" fmla="*/ 972727 h 3053775"/>
              <a:gd name="connsiteX378" fmla="*/ 1765738 w 4932942"/>
              <a:gd name="connsiteY378" fmla="*/ 1004258 h 3053775"/>
              <a:gd name="connsiteX379" fmla="*/ 1702676 w 4932942"/>
              <a:gd name="connsiteY379" fmla="*/ 1067320 h 3053775"/>
              <a:gd name="connsiteX380" fmla="*/ 1623848 w 4932942"/>
              <a:gd name="connsiteY380" fmla="*/ 1130382 h 3053775"/>
              <a:gd name="connsiteX381" fmla="*/ 1655379 w 4932942"/>
              <a:gd name="connsiteY381" fmla="*/ 1051554 h 3053775"/>
              <a:gd name="connsiteX382" fmla="*/ 1702676 w 4932942"/>
              <a:gd name="connsiteY382" fmla="*/ 1020023 h 3053775"/>
              <a:gd name="connsiteX383" fmla="*/ 1813034 w 4932942"/>
              <a:gd name="connsiteY383" fmla="*/ 988492 h 3053775"/>
              <a:gd name="connsiteX384" fmla="*/ 1860331 w 4932942"/>
              <a:gd name="connsiteY384" fmla="*/ 1004258 h 3053775"/>
              <a:gd name="connsiteX385" fmla="*/ 1734207 w 4932942"/>
              <a:gd name="connsiteY385" fmla="*/ 1130382 h 3053775"/>
              <a:gd name="connsiteX386" fmla="*/ 1608082 w 4932942"/>
              <a:gd name="connsiteY386" fmla="*/ 1240740 h 3053775"/>
              <a:gd name="connsiteX387" fmla="*/ 1560786 w 4932942"/>
              <a:gd name="connsiteY387" fmla="*/ 1288037 h 3053775"/>
              <a:gd name="connsiteX388" fmla="*/ 1545020 w 4932942"/>
              <a:gd name="connsiteY388" fmla="*/ 1224975 h 3053775"/>
              <a:gd name="connsiteX389" fmla="*/ 1655379 w 4932942"/>
              <a:gd name="connsiteY389" fmla="*/ 1146147 h 3053775"/>
              <a:gd name="connsiteX390" fmla="*/ 1702676 w 4932942"/>
              <a:gd name="connsiteY390" fmla="*/ 1098851 h 3053775"/>
              <a:gd name="connsiteX391" fmla="*/ 1686910 w 4932942"/>
              <a:gd name="connsiteY391" fmla="*/ 1224975 h 3053775"/>
              <a:gd name="connsiteX392" fmla="*/ 1623848 w 4932942"/>
              <a:gd name="connsiteY392" fmla="*/ 1319568 h 3053775"/>
              <a:gd name="connsiteX393" fmla="*/ 1608082 w 4932942"/>
              <a:gd name="connsiteY393" fmla="*/ 1382630 h 3053775"/>
              <a:gd name="connsiteX394" fmla="*/ 1576551 w 4932942"/>
              <a:gd name="connsiteY394" fmla="*/ 1429927 h 3053775"/>
              <a:gd name="connsiteX395" fmla="*/ 1497724 w 4932942"/>
              <a:gd name="connsiteY395" fmla="*/ 1540285 h 3053775"/>
              <a:gd name="connsiteX396" fmla="*/ 1481958 w 4932942"/>
              <a:gd name="connsiteY396" fmla="*/ 1461458 h 3053775"/>
              <a:gd name="connsiteX397" fmla="*/ 1576551 w 4932942"/>
              <a:gd name="connsiteY397" fmla="*/ 1335333 h 3053775"/>
              <a:gd name="connsiteX398" fmla="*/ 1623848 w 4932942"/>
              <a:gd name="connsiteY398" fmla="*/ 1303802 h 3053775"/>
              <a:gd name="connsiteX399" fmla="*/ 1686910 w 4932942"/>
              <a:gd name="connsiteY399" fmla="*/ 1240740 h 3053775"/>
              <a:gd name="connsiteX400" fmla="*/ 1671145 w 4932942"/>
              <a:gd name="connsiteY400" fmla="*/ 1855596 h 3053775"/>
              <a:gd name="connsiteX401" fmla="*/ 1655379 w 4932942"/>
              <a:gd name="connsiteY401" fmla="*/ 1792533 h 3053775"/>
              <a:gd name="connsiteX402" fmla="*/ 1639614 w 4932942"/>
              <a:gd name="connsiteY402" fmla="*/ 1666409 h 3053775"/>
              <a:gd name="connsiteX403" fmla="*/ 1655379 w 4932942"/>
              <a:gd name="connsiteY403" fmla="*/ 1398396 h 3053775"/>
              <a:gd name="connsiteX404" fmla="*/ 1686910 w 4932942"/>
              <a:gd name="connsiteY404" fmla="*/ 1445692 h 3053775"/>
              <a:gd name="connsiteX405" fmla="*/ 1702676 w 4932942"/>
              <a:gd name="connsiteY405" fmla="*/ 1524520 h 3053775"/>
              <a:gd name="connsiteX406" fmla="*/ 1718441 w 4932942"/>
              <a:gd name="connsiteY406" fmla="*/ 1571816 h 3053775"/>
              <a:gd name="connsiteX407" fmla="*/ 1734207 w 4932942"/>
              <a:gd name="connsiteY407" fmla="*/ 1650644 h 3053775"/>
              <a:gd name="connsiteX408" fmla="*/ 1797269 w 4932942"/>
              <a:gd name="connsiteY408" fmla="*/ 1824065 h 3053775"/>
              <a:gd name="connsiteX409" fmla="*/ 1844565 w 4932942"/>
              <a:gd name="connsiteY409" fmla="*/ 1902892 h 3053775"/>
              <a:gd name="connsiteX410" fmla="*/ 1876096 w 4932942"/>
              <a:gd name="connsiteY410" fmla="*/ 1965954 h 3053775"/>
              <a:gd name="connsiteX411" fmla="*/ 1907627 w 4932942"/>
              <a:gd name="connsiteY411" fmla="*/ 2092078 h 3053775"/>
              <a:gd name="connsiteX412" fmla="*/ 1876096 w 4932942"/>
              <a:gd name="connsiteY412" fmla="*/ 2044782 h 3053775"/>
              <a:gd name="connsiteX413" fmla="*/ 1860331 w 4932942"/>
              <a:gd name="connsiteY413" fmla="*/ 1965954 h 3053775"/>
              <a:gd name="connsiteX414" fmla="*/ 1844565 w 4932942"/>
              <a:gd name="connsiteY414" fmla="*/ 1871361 h 3053775"/>
              <a:gd name="connsiteX415" fmla="*/ 1828800 w 4932942"/>
              <a:gd name="connsiteY415" fmla="*/ 1808299 h 3053775"/>
              <a:gd name="connsiteX416" fmla="*/ 1813034 w 4932942"/>
              <a:gd name="connsiteY416" fmla="*/ 1682175 h 3053775"/>
              <a:gd name="connsiteX417" fmla="*/ 1797269 w 4932942"/>
              <a:gd name="connsiteY417" fmla="*/ 1619113 h 3053775"/>
              <a:gd name="connsiteX418" fmla="*/ 1907627 w 4932942"/>
              <a:gd name="connsiteY418" fmla="*/ 1761002 h 3053775"/>
              <a:gd name="connsiteX419" fmla="*/ 1970689 w 4932942"/>
              <a:gd name="connsiteY419" fmla="*/ 1839830 h 3053775"/>
              <a:gd name="connsiteX420" fmla="*/ 2002220 w 4932942"/>
              <a:gd name="connsiteY420" fmla="*/ 1887127 h 3053775"/>
              <a:gd name="connsiteX421" fmla="*/ 1970689 w 4932942"/>
              <a:gd name="connsiteY421" fmla="*/ 1839830 h 3053775"/>
              <a:gd name="connsiteX422" fmla="*/ 1954924 w 4932942"/>
              <a:gd name="connsiteY422" fmla="*/ 1792533 h 3053775"/>
              <a:gd name="connsiteX423" fmla="*/ 1813034 w 4932942"/>
              <a:gd name="connsiteY423" fmla="*/ 1587582 h 3053775"/>
              <a:gd name="connsiteX424" fmla="*/ 1749972 w 4932942"/>
              <a:gd name="connsiteY424" fmla="*/ 1492989 h 3053775"/>
              <a:gd name="connsiteX425" fmla="*/ 1828800 w 4932942"/>
              <a:gd name="connsiteY425" fmla="*/ 1619113 h 3053775"/>
              <a:gd name="connsiteX426" fmla="*/ 1876096 w 4932942"/>
              <a:gd name="connsiteY426" fmla="*/ 1666409 h 3053775"/>
              <a:gd name="connsiteX427" fmla="*/ 1907627 w 4932942"/>
              <a:gd name="connsiteY427" fmla="*/ 1713706 h 3053775"/>
              <a:gd name="connsiteX428" fmla="*/ 1986455 w 4932942"/>
              <a:gd name="connsiteY428" fmla="*/ 1808299 h 3053775"/>
              <a:gd name="connsiteX429" fmla="*/ 2033751 w 4932942"/>
              <a:gd name="connsiteY429" fmla="*/ 1855596 h 3053775"/>
              <a:gd name="connsiteX430" fmla="*/ 2096814 w 4932942"/>
              <a:gd name="connsiteY430" fmla="*/ 1902892 h 3053775"/>
              <a:gd name="connsiteX431" fmla="*/ 2017986 w 4932942"/>
              <a:gd name="connsiteY431" fmla="*/ 1871361 h 3053775"/>
              <a:gd name="connsiteX432" fmla="*/ 1954924 w 4932942"/>
              <a:gd name="connsiteY432" fmla="*/ 1776768 h 3053775"/>
              <a:gd name="connsiteX433" fmla="*/ 1828800 w 4932942"/>
              <a:gd name="connsiteY433" fmla="*/ 1619113 h 3053775"/>
              <a:gd name="connsiteX434" fmla="*/ 1781503 w 4932942"/>
              <a:gd name="connsiteY434" fmla="*/ 1571816 h 3053775"/>
              <a:gd name="connsiteX435" fmla="*/ 1749972 w 4932942"/>
              <a:gd name="connsiteY435" fmla="*/ 1524520 h 3053775"/>
              <a:gd name="connsiteX436" fmla="*/ 1860331 w 4932942"/>
              <a:gd name="connsiteY436" fmla="*/ 1587582 h 3053775"/>
              <a:gd name="connsiteX437" fmla="*/ 1954924 w 4932942"/>
              <a:gd name="connsiteY437" fmla="*/ 1666409 h 3053775"/>
              <a:gd name="connsiteX438" fmla="*/ 2128345 w 4932942"/>
              <a:gd name="connsiteY438" fmla="*/ 1792533 h 3053775"/>
              <a:gd name="connsiteX439" fmla="*/ 2159876 w 4932942"/>
              <a:gd name="connsiteY439" fmla="*/ 1824065 h 3053775"/>
              <a:gd name="connsiteX440" fmla="*/ 2207172 w 4932942"/>
              <a:gd name="connsiteY440" fmla="*/ 1855596 h 3053775"/>
              <a:gd name="connsiteX441" fmla="*/ 2159876 w 4932942"/>
              <a:gd name="connsiteY441" fmla="*/ 1808299 h 3053775"/>
              <a:gd name="connsiteX442" fmla="*/ 2128345 w 4932942"/>
              <a:gd name="connsiteY442" fmla="*/ 1745237 h 3053775"/>
              <a:gd name="connsiteX443" fmla="*/ 2033751 w 4932942"/>
              <a:gd name="connsiteY443" fmla="*/ 1650644 h 3053775"/>
              <a:gd name="connsiteX444" fmla="*/ 1986455 w 4932942"/>
              <a:gd name="connsiteY444" fmla="*/ 1603347 h 3053775"/>
              <a:gd name="connsiteX445" fmla="*/ 1923393 w 4932942"/>
              <a:gd name="connsiteY445" fmla="*/ 1540285 h 3053775"/>
              <a:gd name="connsiteX446" fmla="*/ 1844565 w 4932942"/>
              <a:gd name="connsiteY446" fmla="*/ 1445692 h 3053775"/>
              <a:gd name="connsiteX447" fmla="*/ 1765738 w 4932942"/>
              <a:gd name="connsiteY447" fmla="*/ 1351099 h 3053775"/>
              <a:gd name="connsiteX448" fmla="*/ 1749972 w 4932942"/>
              <a:gd name="connsiteY448" fmla="*/ 1398396 h 3053775"/>
              <a:gd name="connsiteX449" fmla="*/ 1939158 w 4932942"/>
              <a:gd name="connsiteY449" fmla="*/ 1603347 h 3053775"/>
              <a:gd name="connsiteX450" fmla="*/ 2033751 w 4932942"/>
              <a:gd name="connsiteY450" fmla="*/ 1697940 h 3053775"/>
              <a:gd name="connsiteX451" fmla="*/ 2096814 w 4932942"/>
              <a:gd name="connsiteY451" fmla="*/ 1776768 h 3053775"/>
              <a:gd name="connsiteX452" fmla="*/ 2128345 w 4932942"/>
              <a:gd name="connsiteY452" fmla="*/ 1824065 h 3053775"/>
              <a:gd name="connsiteX453" fmla="*/ 2081048 w 4932942"/>
              <a:gd name="connsiteY453" fmla="*/ 1808299 h 3053775"/>
              <a:gd name="connsiteX454" fmla="*/ 2049517 w 4932942"/>
              <a:gd name="connsiteY454" fmla="*/ 1761002 h 3053775"/>
              <a:gd name="connsiteX455" fmla="*/ 2002220 w 4932942"/>
              <a:gd name="connsiteY455" fmla="*/ 1666409 h 3053775"/>
              <a:gd name="connsiteX456" fmla="*/ 1954924 w 4932942"/>
              <a:gd name="connsiteY456" fmla="*/ 1634878 h 3053775"/>
              <a:gd name="connsiteX457" fmla="*/ 1844565 w 4932942"/>
              <a:gd name="connsiteY457" fmla="*/ 1477223 h 3053775"/>
              <a:gd name="connsiteX458" fmla="*/ 1828800 w 4932942"/>
              <a:gd name="connsiteY458" fmla="*/ 1429927 h 3053775"/>
              <a:gd name="connsiteX459" fmla="*/ 1734207 w 4932942"/>
              <a:gd name="connsiteY459" fmla="*/ 1319568 h 3053775"/>
              <a:gd name="connsiteX460" fmla="*/ 1655379 w 4932942"/>
              <a:gd name="connsiteY460" fmla="*/ 1240740 h 3053775"/>
              <a:gd name="connsiteX461" fmla="*/ 1671145 w 4932942"/>
              <a:gd name="connsiteY461" fmla="*/ 1351099 h 3053775"/>
              <a:gd name="connsiteX462" fmla="*/ 1718441 w 4932942"/>
              <a:gd name="connsiteY462" fmla="*/ 1398396 h 3053775"/>
              <a:gd name="connsiteX463" fmla="*/ 1813034 w 4932942"/>
              <a:gd name="connsiteY463" fmla="*/ 1508754 h 3053775"/>
              <a:gd name="connsiteX464" fmla="*/ 2002220 w 4932942"/>
              <a:gd name="connsiteY464" fmla="*/ 1682175 h 3053775"/>
              <a:gd name="connsiteX465" fmla="*/ 2033751 w 4932942"/>
              <a:gd name="connsiteY465" fmla="*/ 1729471 h 3053775"/>
              <a:gd name="connsiteX466" fmla="*/ 1970689 w 4932942"/>
              <a:gd name="connsiteY466" fmla="*/ 1571816 h 3053775"/>
              <a:gd name="connsiteX467" fmla="*/ 1923393 w 4932942"/>
              <a:gd name="connsiteY467" fmla="*/ 1429927 h 3053775"/>
              <a:gd name="connsiteX468" fmla="*/ 1828800 w 4932942"/>
              <a:gd name="connsiteY468" fmla="*/ 1272271 h 3053775"/>
              <a:gd name="connsiteX469" fmla="*/ 1813034 w 4932942"/>
              <a:gd name="connsiteY469" fmla="*/ 1209209 h 3053775"/>
              <a:gd name="connsiteX470" fmla="*/ 1781503 w 4932942"/>
              <a:gd name="connsiteY470" fmla="*/ 1161913 h 3053775"/>
              <a:gd name="connsiteX471" fmla="*/ 1765738 w 4932942"/>
              <a:gd name="connsiteY471" fmla="*/ 1240740 h 3053775"/>
              <a:gd name="connsiteX472" fmla="*/ 1844565 w 4932942"/>
              <a:gd name="connsiteY472" fmla="*/ 1477223 h 3053775"/>
              <a:gd name="connsiteX473" fmla="*/ 1907627 w 4932942"/>
              <a:gd name="connsiteY473" fmla="*/ 1556051 h 3053775"/>
              <a:gd name="connsiteX474" fmla="*/ 1970689 w 4932942"/>
              <a:gd name="connsiteY474" fmla="*/ 1666409 h 3053775"/>
              <a:gd name="connsiteX475" fmla="*/ 1923393 w 4932942"/>
              <a:gd name="connsiteY475" fmla="*/ 1634878 h 3053775"/>
              <a:gd name="connsiteX476" fmla="*/ 1891862 w 4932942"/>
              <a:gd name="connsiteY476" fmla="*/ 1556051 h 3053775"/>
              <a:gd name="connsiteX477" fmla="*/ 1860331 w 4932942"/>
              <a:gd name="connsiteY477" fmla="*/ 1461458 h 3053775"/>
              <a:gd name="connsiteX478" fmla="*/ 1813034 w 4932942"/>
              <a:gd name="connsiteY478" fmla="*/ 1351099 h 3053775"/>
              <a:gd name="connsiteX479" fmla="*/ 1765738 w 4932942"/>
              <a:gd name="connsiteY479" fmla="*/ 1114616 h 3053775"/>
              <a:gd name="connsiteX480" fmla="*/ 1781503 w 4932942"/>
              <a:gd name="connsiteY480" fmla="*/ 988492 h 3053775"/>
              <a:gd name="connsiteX481" fmla="*/ 1828800 w 4932942"/>
              <a:gd name="connsiteY481" fmla="*/ 1020023 h 3053775"/>
              <a:gd name="connsiteX482" fmla="*/ 1876096 w 4932942"/>
              <a:gd name="connsiteY482" fmla="*/ 1193444 h 3053775"/>
              <a:gd name="connsiteX483" fmla="*/ 1923393 w 4932942"/>
              <a:gd name="connsiteY483" fmla="*/ 1098851 h 3053775"/>
              <a:gd name="connsiteX484" fmla="*/ 1954924 w 4932942"/>
              <a:gd name="connsiteY484" fmla="*/ 1035789 h 3053775"/>
              <a:gd name="connsiteX485" fmla="*/ 2065282 w 4932942"/>
              <a:gd name="connsiteY485" fmla="*/ 909665 h 3053775"/>
              <a:gd name="connsiteX486" fmla="*/ 2049517 w 4932942"/>
              <a:gd name="connsiteY486" fmla="*/ 1209209 h 3053775"/>
              <a:gd name="connsiteX487" fmla="*/ 2002220 w 4932942"/>
              <a:gd name="connsiteY487" fmla="*/ 1272271 h 3053775"/>
              <a:gd name="connsiteX488" fmla="*/ 2065282 w 4932942"/>
              <a:gd name="connsiteY488" fmla="*/ 1130382 h 3053775"/>
              <a:gd name="connsiteX489" fmla="*/ 2081048 w 4932942"/>
              <a:gd name="connsiteY489" fmla="*/ 1083085 h 3053775"/>
              <a:gd name="connsiteX490" fmla="*/ 2128345 w 4932942"/>
              <a:gd name="connsiteY490" fmla="*/ 1020023 h 3053775"/>
              <a:gd name="connsiteX491" fmla="*/ 2144110 w 4932942"/>
              <a:gd name="connsiteY491" fmla="*/ 972727 h 3053775"/>
              <a:gd name="connsiteX492" fmla="*/ 2238703 w 4932942"/>
              <a:gd name="connsiteY492" fmla="*/ 909665 h 3053775"/>
              <a:gd name="connsiteX493" fmla="*/ 2333296 w 4932942"/>
              <a:gd name="connsiteY493" fmla="*/ 830837 h 3053775"/>
              <a:gd name="connsiteX494" fmla="*/ 2364827 w 4932942"/>
              <a:gd name="connsiteY494" fmla="*/ 909665 h 3053775"/>
              <a:gd name="connsiteX495" fmla="*/ 2301765 w 4932942"/>
              <a:gd name="connsiteY495" fmla="*/ 1130382 h 3053775"/>
              <a:gd name="connsiteX496" fmla="*/ 2286000 w 4932942"/>
              <a:gd name="connsiteY496" fmla="*/ 1177678 h 3053775"/>
              <a:gd name="connsiteX497" fmla="*/ 2191407 w 4932942"/>
              <a:gd name="connsiteY497" fmla="*/ 1256506 h 3053775"/>
              <a:gd name="connsiteX498" fmla="*/ 2207172 w 4932942"/>
              <a:gd name="connsiteY498" fmla="*/ 1193444 h 3053775"/>
              <a:gd name="connsiteX499" fmla="*/ 2317531 w 4932942"/>
              <a:gd name="connsiteY499" fmla="*/ 1130382 h 3053775"/>
              <a:gd name="connsiteX500" fmla="*/ 2443655 w 4932942"/>
              <a:gd name="connsiteY500" fmla="*/ 1098851 h 3053775"/>
              <a:gd name="connsiteX501" fmla="*/ 2601310 w 4932942"/>
              <a:gd name="connsiteY501" fmla="*/ 1004258 h 3053775"/>
              <a:gd name="connsiteX502" fmla="*/ 2554014 w 4932942"/>
              <a:gd name="connsiteY502" fmla="*/ 1035789 h 3053775"/>
              <a:gd name="connsiteX503" fmla="*/ 2443655 w 4932942"/>
              <a:gd name="connsiteY503" fmla="*/ 1193444 h 3053775"/>
              <a:gd name="connsiteX504" fmla="*/ 2396358 w 4932942"/>
              <a:gd name="connsiteY504" fmla="*/ 1224975 h 3053775"/>
              <a:gd name="connsiteX505" fmla="*/ 2459420 w 4932942"/>
              <a:gd name="connsiteY505" fmla="*/ 1114616 h 3053775"/>
              <a:gd name="connsiteX506" fmla="*/ 2554014 w 4932942"/>
              <a:gd name="connsiteY506" fmla="*/ 1020023 h 3053775"/>
              <a:gd name="connsiteX507" fmla="*/ 2601310 w 4932942"/>
              <a:gd name="connsiteY507" fmla="*/ 1004258 h 3053775"/>
              <a:gd name="connsiteX508" fmla="*/ 2680138 w 4932942"/>
              <a:gd name="connsiteY508" fmla="*/ 956961 h 3053775"/>
              <a:gd name="connsiteX509" fmla="*/ 2790496 w 4932942"/>
              <a:gd name="connsiteY509" fmla="*/ 925430 h 3053775"/>
              <a:gd name="connsiteX510" fmla="*/ 2806262 w 4932942"/>
              <a:gd name="connsiteY510" fmla="*/ 1004258 h 3053775"/>
              <a:gd name="connsiteX511" fmla="*/ 2695903 w 4932942"/>
              <a:gd name="connsiteY511" fmla="*/ 1146147 h 3053775"/>
              <a:gd name="connsiteX512" fmla="*/ 2601310 w 4932942"/>
              <a:gd name="connsiteY512" fmla="*/ 1193444 h 3053775"/>
              <a:gd name="connsiteX513" fmla="*/ 2648607 w 4932942"/>
              <a:gd name="connsiteY513" fmla="*/ 1098851 h 3053775"/>
              <a:gd name="connsiteX514" fmla="*/ 2774731 w 4932942"/>
              <a:gd name="connsiteY514" fmla="*/ 1020023 h 3053775"/>
              <a:gd name="connsiteX515" fmla="*/ 2869324 w 4932942"/>
              <a:gd name="connsiteY515" fmla="*/ 988492 h 3053775"/>
              <a:gd name="connsiteX516" fmla="*/ 2995448 w 4932942"/>
              <a:gd name="connsiteY516" fmla="*/ 925430 h 3053775"/>
              <a:gd name="connsiteX517" fmla="*/ 3168869 w 4932942"/>
              <a:gd name="connsiteY517" fmla="*/ 893899 h 3053775"/>
              <a:gd name="connsiteX518" fmla="*/ 3216165 w 4932942"/>
              <a:gd name="connsiteY518" fmla="*/ 878133 h 3053775"/>
              <a:gd name="connsiteX519" fmla="*/ 3310758 w 4932942"/>
              <a:gd name="connsiteY519" fmla="*/ 862368 h 3053775"/>
              <a:gd name="connsiteX520" fmla="*/ 3358055 w 4932942"/>
              <a:gd name="connsiteY520" fmla="*/ 846602 h 3053775"/>
              <a:gd name="connsiteX521" fmla="*/ 3310758 w 4932942"/>
              <a:gd name="connsiteY521" fmla="*/ 909665 h 3053775"/>
              <a:gd name="connsiteX522" fmla="*/ 3200400 w 4932942"/>
              <a:gd name="connsiteY522" fmla="*/ 988492 h 3053775"/>
              <a:gd name="connsiteX523" fmla="*/ 3026979 w 4932942"/>
              <a:gd name="connsiteY523" fmla="*/ 1098851 h 3053775"/>
              <a:gd name="connsiteX524" fmla="*/ 3042745 w 4932942"/>
              <a:gd name="connsiteY524" fmla="*/ 1035789 h 3053775"/>
              <a:gd name="connsiteX525" fmla="*/ 3090041 w 4932942"/>
              <a:gd name="connsiteY525" fmla="*/ 1020023 h 3053775"/>
              <a:gd name="connsiteX526" fmla="*/ 3200400 w 4932942"/>
              <a:gd name="connsiteY526" fmla="*/ 1004258 h 3053775"/>
              <a:gd name="connsiteX527" fmla="*/ 3294993 w 4932942"/>
              <a:gd name="connsiteY527" fmla="*/ 988492 h 3053775"/>
              <a:gd name="connsiteX528" fmla="*/ 3515710 w 4932942"/>
              <a:gd name="connsiteY528" fmla="*/ 956961 h 3053775"/>
              <a:gd name="connsiteX529" fmla="*/ 3468414 w 4932942"/>
              <a:gd name="connsiteY529" fmla="*/ 972727 h 3053775"/>
              <a:gd name="connsiteX530" fmla="*/ 3373820 w 4932942"/>
              <a:gd name="connsiteY530" fmla="*/ 1067320 h 3053775"/>
              <a:gd name="connsiteX531" fmla="*/ 3326524 w 4932942"/>
              <a:gd name="connsiteY531" fmla="*/ 1083085 h 3053775"/>
              <a:gd name="connsiteX532" fmla="*/ 3231931 w 4932942"/>
              <a:gd name="connsiteY532" fmla="*/ 1146147 h 3053775"/>
              <a:gd name="connsiteX533" fmla="*/ 3168869 w 4932942"/>
              <a:gd name="connsiteY533" fmla="*/ 1193444 h 3053775"/>
              <a:gd name="connsiteX534" fmla="*/ 2995448 w 4932942"/>
              <a:gd name="connsiteY534" fmla="*/ 1240740 h 3053775"/>
              <a:gd name="connsiteX535" fmla="*/ 3026979 w 4932942"/>
              <a:gd name="connsiteY535" fmla="*/ 1161913 h 3053775"/>
              <a:gd name="connsiteX536" fmla="*/ 3216165 w 4932942"/>
              <a:gd name="connsiteY536" fmla="*/ 1098851 h 3053775"/>
              <a:gd name="connsiteX537" fmla="*/ 3499945 w 4932942"/>
              <a:gd name="connsiteY537" fmla="*/ 1020023 h 3053775"/>
              <a:gd name="connsiteX538" fmla="*/ 3736427 w 4932942"/>
              <a:gd name="connsiteY538" fmla="*/ 1051554 h 3053775"/>
              <a:gd name="connsiteX539" fmla="*/ 3689131 w 4932942"/>
              <a:gd name="connsiteY539" fmla="*/ 1083085 h 3053775"/>
              <a:gd name="connsiteX540" fmla="*/ 3436882 w 4932942"/>
              <a:gd name="connsiteY540" fmla="*/ 1193444 h 3053775"/>
              <a:gd name="connsiteX541" fmla="*/ 3373820 w 4932942"/>
              <a:gd name="connsiteY541" fmla="*/ 1209209 h 3053775"/>
              <a:gd name="connsiteX542" fmla="*/ 3279227 w 4932942"/>
              <a:gd name="connsiteY542" fmla="*/ 1240740 h 3053775"/>
              <a:gd name="connsiteX543" fmla="*/ 3342289 w 4932942"/>
              <a:gd name="connsiteY543" fmla="*/ 1177678 h 3053775"/>
              <a:gd name="connsiteX544" fmla="*/ 3452648 w 4932942"/>
              <a:gd name="connsiteY544" fmla="*/ 1146147 h 3053775"/>
              <a:gd name="connsiteX545" fmla="*/ 3515710 w 4932942"/>
              <a:gd name="connsiteY545" fmla="*/ 1114616 h 3053775"/>
              <a:gd name="connsiteX546" fmla="*/ 3594538 w 4932942"/>
              <a:gd name="connsiteY546" fmla="*/ 1098851 h 3053775"/>
              <a:gd name="connsiteX547" fmla="*/ 3657600 w 4932942"/>
              <a:gd name="connsiteY547" fmla="*/ 1083085 h 3053775"/>
              <a:gd name="connsiteX548" fmla="*/ 4193627 w 4932942"/>
              <a:gd name="connsiteY548" fmla="*/ 1098851 h 3053775"/>
              <a:gd name="connsiteX549" fmla="*/ 4051738 w 4932942"/>
              <a:gd name="connsiteY549" fmla="*/ 1177678 h 3053775"/>
              <a:gd name="connsiteX550" fmla="*/ 3720662 w 4932942"/>
              <a:gd name="connsiteY550" fmla="*/ 1146147 h 3053775"/>
              <a:gd name="connsiteX551" fmla="*/ 4524703 w 4932942"/>
              <a:gd name="connsiteY551" fmla="*/ 1161913 h 3053775"/>
              <a:gd name="connsiteX552" fmla="*/ 4508938 w 4932942"/>
              <a:gd name="connsiteY552" fmla="*/ 1209209 h 3053775"/>
              <a:gd name="connsiteX553" fmla="*/ 4461641 w 4932942"/>
              <a:gd name="connsiteY553" fmla="*/ 1224975 h 3053775"/>
              <a:gd name="connsiteX554" fmla="*/ 4319751 w 4932942"/>
              <a:gd name="connsiteY554" fmla="*/ 1240740 h 3053775"/>
              <a:gd name="connsiteX555" fmla="*/ 4351282 w 4932942"/>
              <a:gd name="connsiteY555" fmla="*/ 1256506 h 3053775"/>
              <a:gd name="connsiteX556" fmla="*/ 4083269 w 4932942"/>
              <a:gd name="connsiteY556" fmla="*/ 1288037 h 3053775"/>
              <a:gd name="connsiteX557" fmla="*/ 3831020 w 4932942"/>
              <a:gd name="connsiteY557" fmla="*/ 1303802 h 3053775"/>
              <a:gd name="connsiteX558" fmla="*/ 4020207 w 4932942"/>
              <a:gd name="connsiteY558" fmla="*/ 1288037 h 3053775"/>
              <a:gd name="connsiteX559" fmla="*/ 3957145 w 4932942"/>
              <a:gd name="connsiteY559" fmla="*/ 1319568 h 3053775"/>
              <a:gd name="connsiteX560" fmla="*/ 3862551 w 4932942"/>
              <a:gd name="connsiteY560" fmla="*/ 1351099 h 3053775"/>
              <a:gd name="connsiteX561" fmla="*/ 3594538 w 4932942"/>
              <a:gd name="connsiteY561" fmla="*/ 1366865 h 3053775"/>
              <a:gd name="connsiteX562" fmla="*/ 3358055 w 4932942"/>
              <a:gd name="connsiteY562" fmla="*/ 1414161 h 3053775"/>
              <a:gd name="connsiteX563" fmla="*/ 3294993 w 4932942"/>
              <a:gd name="connsiteY563" fmla="*/ 1429927 h 3053775"/>
              <a:gd name="connsiteX564" fmla="*/ 3184634 w 4932942"/>
              <a:gd name="connsiteY564" fmla="*/ 1461458 h 3053775"/>
              <a:gd name="connsiteX565" fmla="*/ 3011214 w 4932942"/>
              <a:gd name="connsiteY565" fmla="*/ 1429927 h 3053775"/>
              <a:gd name="connsiteX566" fmla="*/ 3105807 w 4932942"/>
              <a:gd name="connsiteY566" fmla="*/ 1414161 h 3053775"/>
              <a:gd name="connsiteX567" fmla="*/ 3231931 w 4932942"/>
              <a:gd name="connsiteY567" fmla="*/ 1398396 h 3053775"/>
              <a:gd name="connsiteX568" fmla="*/ 3610303 w 4932942"/>
              <a:gd name="connsiteY568" fmla="*/ 1414161 h 3053775"/>
              <a:gd name="connsiteX569" fmla="*/ 3547241 w 4932942"/>
              <a:gd name="connsiteY569" fmla="*/ 1445692 h 3053775"/>
              <a:gd name="connsiteX570" fmla="*/ 3421117 w 4932942"/>
              <a:gd name="connsiteY570" fmla="*/ 1508754 h 3053775"/>
              <a:gd name="connsiteX571" fmla="*/ 3279227 w 4932942"/>
              <a:gd name="connsiteY571" fmla="*/ 1540285 h 3053775"/>
              <a:gd name="connsiteX572" fmla="*/ 3105807 w 4932942"/>
              <a:gd name="connsiteY572" fmla="*/ 1587582 h 3053775"/>
              <a:gd name="connsiteX573" fmla="*/ 2979682 w 4932942"/>
              <a:gd name="connsiteY573" fmla="*/ 1619113 h 3053775"/>
              <a:gd name="connsiteX574" fmla="*/ 2932386 w 4932942"/>
              <a:gd name="connsiteY574" fmla="*/ 1634878 h 3053775"/>
              <a:gd name="connsiteX575" fmla="*/ 2995448 w 4932942"/>
              <a:gd name="connsiteY575" fmla="*/ 1603347 h 3053775"/>
              <a:gd name="connsiteX576" fmla="*/ 3042745 w 4932942"/>
              <a:gd name="connsiteY576" fmla="*/ 1587582 h 3053775"/>
              <a:gd name="connsiteX577" fmla="*/ 3247696 w 4932942"/>
              <a:gd name="connsiteY577" fmla="*/ 1556051 h 3053775"/>
              <a:gd name="connsiteX578" fmla="*/ 3436882 w 4932942"/>
              <a:gd name="connsiteY578" fmla="*/ 1524520 h 3053775"/>
              <a:gd name="connsiteX579" fmla="*/ 3421117 w 4932942"/>
              <a:gd name="connsiteY579" fmla="*/ 1587582 h 3053775"/>
              <a:gd name="connsiteX580" fmla="*/ 3358055 w 4932942"/>
              <a:gd name="connsiteY580" fmla="*/ 1666409 h 3053775"/>
              <a:gd name="connsiteX581" fmla="*/ 3263462 w 4932942"/>
              <a:gd name="connsiteY581" fmla="*/ 1761002 h 3053775"/>
              <a:gd name="connsiteX582" fmla="*/ 3121572 w 4932942"/>
              <a:gd name="connsiteY582" fmla="*/ 1839830 h 3053775"/>
              <a:gd name="connsiteX583" fmla="*/ 2948151 w 4932942"/>
              <a:gd name="connsiteY583" fmla="*/ 1934423 h 3053775"/>
              <a:gd name="connsiteX584" fmla="*/ 2979682 w 4932942"/>
              <a:gd name="connsiteY584" fmla="*/ 1871361 h 3053775"/>
              <a:gd name="connsiteX585" fmla="*/ 3074276 w 4932942"/>
              <a:gd name="connsiteY585" fmla="*/ 1839830 h 3053775"/>
              <a:gd name="connsiteX586" fmla="*/ 3247696 w 4932942"/>
              <a:gd name="connsiteY586" fmla="*/ 1776768 h 3053775"/>
              <a:gd name="connsiteX587" fmla="*/ 3342289 w 4932942"/>
              <a:gd name="connsiteY587" fmla="*/ 1761002 h 3053775"/>
              <a:gd name="connsiteX588" fmla="*/ 3421117 w 4932942"/>
              <a:gd name="connsiteY588" fmla="*/ 1729471 h 3053775"/>
              <a:gd name="connsiteX589" fmla="*/ 3563007 w 4932942"/>
              <a:gd name="connsiteY589" fmla="*/ 1713706 h 3053775"/>
              <a:gd name="connsiteX590" fmla="*/ 3626069 w 4932942"/>
              <a:gd name="connsiteY590" fmla="*/ 1666409 h 3053775"/>
              <a:gd name="connsiteX591" fmla="*/ 3673365 w 4932942"/>
              <a:gd name="connsiteY591" fmla="*/ 1650644 h 3053775"/>
              <a:gd name="connsiteX592" fmla="*/ 3563007 w 4932942"/>
              <a:gd name="connsiteY592" fmla="*/ 1745237 h 3053775"/>
              <a:gd name="connsiteX593" fmla="*/ 3547241 w 4932942"/>
              <a:gd name="connsiteY593" fmla="*/ 1792533 h 3053775"/>
              <a:gd name="connsiteX594" fmla="*/ 3468414 w 4932942"/>
              <a:gd name="connsiteY594" fmla="*/ 1871361 h 3053775"/>
              <a:gd name="connsiteX595" fmla="*/ 3373820 w 4932942"/>
              <a:gd name="connsiteY595" fmla="*/ 1965954 h 3053775"/>
              <a:gd name="connsiteX596" fmla="*/ 3326524 w 4932942"/>
              <a:gd name="connsiteY596" fmla="*/ 2013251 h 3053775"/>
              <a:gd name="connsiteX597" fmla="*/ 3279227 w 4932942"/>
              <a:gd name="connsiteY597" fmla="*/ 2044782 h 3053775"/>
              <a:gd name="connsiteX598" fmla="*/ 3231931 w 4932942"/>
              <a:gd name="connsiteY598" fmla="*/ 2107844 h 3053775"/>
              <a:gd name="connsiteX599" fmla="*/ 3247696 w 4932942"/>
              <a:gd name="connsiteY599" fmla="*/ 2060547 h 3053775"/>
              <a:gd name="connsiteX600" fmla="*/ 3263462 w 4932942"/>
              <a:gd name="connsiteY600" fmla="*/ 1997485 h 3053775"/>
              <a:gd name="connsiteX601" fmla="*/ 3310758 w 4932942"/>
              <a:gd name="connsiteY601" fmla="*/ 1950189 h 3053775"/>
              <a:gd name="connsiteX602" fmla="*/ 3342289 w 4932942"/>
              <a:gd name="connsiteY602" fmla="*/ 1871361 h 3053775"/>
              <a:gd name="connsiteX603" fmla="*/ 3436882 w 4932942"/>
              <a:gd name="connsiteY603" fmla="*/ 1776768 h 3053775"/>
              <a:gd name="connsiteX604" fmla="*/ 3484179 w 4932942"/>
              <a:gd name="connsiteY604" fmla="*/ 1729471 h 3053775"/>
              <a:gd name="connsiteX605" fmla="*/ 3594538 w 4932942"/>
              <a:gd name="connsiteY605" fmla="*/ 1682175 h 3053775"/>
              <a:gd name="connsiteX606" fmla="*/ 3641834 w 4932942"/>
              <a:gd name="connsiteY606" fmla="*/ 1634878 h 3053775"/>
              <a:gd name="connsiteX607" fmla="*/ 3689131 w 4932942"/>
              <a:gd name="connsiteY607" fmla="*/ 1619113 h 3053775"/>
              <a:gd name="connsiteX608" fmla="*/ 3641834 w 4932942"/>
              <a:gd name="connsiteY608" fmla="*/ 1729471 h 3053775"/>
              <a:gd name="connsiteX609" fmla="*/ 3594538 w 4932942"/>
              <a:gd name="connsiteY609" fmla="*/ 1824065 h 3053775"/>
              <a:gd name="connsiteX610" fmla="*/ 3531476 w 4932942"/>
              <a:gd name="connsiteY610" fmla="*/ 1934423 h 3053775"/>
              <a:gd name="connsiteX611" fmla="*/ 3484179 w 4932942"/>
              <a:gd name="connsiteY611" fmla="*/ 1997485 h 3053775"/>
              <a:gd name="connsiteX612" fmla="*/ 3421117 w 4932942"/>
              <a:gd name="connsiteY612" fmla="*/ 2044782 h 3053775"/>
              <a:gd name="connsiteX613" fmla="*/ 3515710 w 4932942"/>
              <a:gd name="connsiteY613" fmla="*/ 1918658 h 3053775"/>
              <a:gd name="connsiteX614" fmla="*/ 3626069 w 4932942"/>
              <a:gd name="connsiteY614" fmla="*/ 1761002 h 3053775"/>
              <a:gd name="connsiteX615" fmla="*/ 3704896 w 4932942"/>
              <a:gd name="connsiteY615" fmla="*/ 1697940 h 3053775"/>
              <a:gd name="connsiteX616" fmla="*/ 3767958 w 4932942"/>
              <a:gd name="connsiteY616" fmla="*/ 1603347 h 3053775"/>
              <a:gd name="connsiteX617" fmla="*/ 3815255 w 4932942"/>
              <a:gd name="connsiteY617" fmla="*/ 1556051 h 3053775"/>
              <a:gd name="connsiteX618" fmla="*/ 3720662 w 4932942"/>
              <a:gd name="connsiteY618" fmla="*/ 1808299 h 3053775"/>
              <a:gd name="connsiteX619" fmla="*/ 3689131 w 4932942"/>
              <a:gd name="connsiteY619" fmla="*/ 1871361 h 3053775"/>
              <a:gd name="connsiteX620" fmla="*/ 3626069 w 4932942"/>
              <a:gd name="connsiteY620" fmla="*/ 1950189 h 3053775"/>
              <a:gd name="connsiteX621" fmla="*/ 3563007 w 4932942"/>
              <a:gd name="connsiteY621" fmla="*/ 2044782 h 3053775"/>
              <a:gd name="connsiteX622" fmla="*/ 3547241 w 4932942"/>
              <a:gd name="connsiteY622" fmla="*/ 1997485 h 3053775"/>
              <a:gd name="connsiteX623" fmla="*/ 3641834 w 4932942"/>
              <a:gd name="connsiteY623" fmla="*/ 1871361 h 3053775"/>
              <a:gd name="connsiteX624" fmla="*/ 3673365 w 4932942"/>
              <a:gd name="connsiteY624" fmla="*/ 1824065 h 3053775"/>
              <a:gd name="connsiteX625" fmla="*/ 3815255 w 4932942"/>
              <a:gd name="connsiteY625" fmla="*/ 1745237 h 3053775"/>
              <a:gd name="connsiteX626" fmla="*/ 4035972 w 4932942"/>
              <a:gd name="connsiteY626" fmla="*/ 1619113 h 3053775"/>
              <a:gd name="connsiteX627" fmla="*/ 3957145 w 4932942"/>
              <a:gd name="connsiteY627" fmla="*/ 1824065 h 3053775"/>
              <a:gd name="connsiteX628" fmla="*/ 3925614 w 4932942"/>
              <a:gd name="connsiteY628" fmla="*/ 1902892 h 3053775"/>
              <a:gd name="connsiteX629" fmla="*/ 3862551 w 4932942"/>
              <a:gd name="connsiteY629" fmla="*/ 1965954 h 3053775"/>
              <a:gd name="connsiteX630" fmla="*/ 3815255 w 4932942"/>
              <a:gd name="connsiteY630" fmla="*/ 2029016 h 3053775"/>
              <a:gd name="connsiteX631" fmla="*/ 3752193 w 4932942"/>
              <a:gd name="connsiteY631" fmla="*/ 2123609 h 3053775"/>
              <a:gd name="connsiteX632" fmla="*/ 3783724 w 4932942"/>
              <a:gd name="connsiteY632" fmla="*/ 2029016 h 3053775"/>
              <a:gd name="connsiteX633" fmla="*/ 3799489 w 4932942"/>
              <a:gd name="connsiteY633" fmla="*/ 1981720 h 3053775"/>
              <a:gd name="connsiteX634" fmla="*/ 3894082 w 4932942"/>
              <a:gd name="connsiteY634" fmla="*/ 1808299 h 3053775"/>
              <a:gd name="connsiteX635" fmla="*/ 3988676 w 4932942"/>
              <a:gd name="connsiteY635" fmla="*/ 1697940 h 3053775"/>
              <a:gd name="connsiteX636" fmla="*/ 4051738 w 4932942"/>
              <a:gd name="connsiteY636" fmla="*/ 1666409 h 3053775"/>
              <a:gd name="connsiteX637" fmla="*/ 4083269 w 4932942"/>
              <a:gd name="connsiteY637" fmla="*/ 1729471 h 3053775"/>
              <a:gd name="connsiteX638" fmla="*/ 3972910 w 4932942"/>
              <a:gd name="connsiteY638" fmla="*/ 1981720 h 3053775"/>
              <a:gd name="connsiteX639" fmla="*/ 3909848 w 4932942"/>
              <a:gd name="connsiteY639" fmla="*/ 2076313 h 3053775"/>
              <a:gd name="connsiteX640" fmla="*/ 3894082 w 4932942"/>
              <a:gd name="connsiteY640" fmla="*/ 2123609 h 3053775"/>
              <a:gd name="connsiteX641" fmla="*/ 3846786 w 4932942"/>
              <a:gd name="connsiteY641" fmla="*/ 2155140 h 3053775"/>
              <a:gd name="connsiteX642" fmla="*/ 3862551 w 4932942"/>
              <a:gd name="connsiteY642" fmla="*/ 2076313 h 3053775"/>
              <a:gd name="connsiteX643" fmla="*/ 3894082 w 4932942"/>
              <a:gd name="connsiteY643" fmla="*/ 2029016 h 3053775"/>
              <a:gd name="connsiteX644" fmla="*/ 4004441 w 4932942"/>
              <a:gd name="connsiteY644" fmla="*/ 1871361 h 3053775"/>
              <a:gd name="connsiteX645" fmla="*/ 4099034 w 4932942"/>
              <a:gd name="connsiteY645" fmla="*/ 1776768 h 3053775"/>
              <a:gd name="connsiteX646" fmla="*/ 4146331 w 4932942"/>
              <a:gd name="connsiteY646" fmla="*/ 1745237 h 3053775"/>
              <a:gd name="connsiteX647" fmla="*/ 4256689 w 4932942"/>
              <a:gd name="connsiteY647" fmla="*/ 1650644 h 3053775"/>
              <a:gd name="connsiteX648" fmla="*/ 4272455 w 4932942"/>
              <a:gd name="connsiteY648" fmla="*/ 1697940 h 3053775"/>
              <a:gd name="connsiteX649" fmla="*/ 4209393 w 4932942"/>
              <a:gd name="connsiteY649" fmla="*/ 1855596 h 3053775"/>
              <a:gd name="connsiteX650" fmla="*/ 4193627 w 4932942"/>
              <a:gd name="connsiteY650" fmla="*/ 1902892 h 3053775"/>
              <a:gd name="connsiteX651" fmla="*/ 4146331 w 4932942"/>
              <a:gd name="connsiteY651" fmla="*/ 1950189 h 3053775"/>
              <a:gd name="connsiteX652" fmla="*/ 4114800 w 4932942"/>
              <a:gd name="connsiteY652" fmla="*/ 1997485 h 3053775"/>
              <a:gd name="connsiteX653" fmla="*/ 4193627 w 4932942"/>
              <a:gd name="connsiteY653" fmla="*/ 1871361 h 3053775"/>
              <a:gd name="connsiteX654" fmla="*/ 4240924 w 4932942"/>
              <a:gd name="connsiteY654" fmla="*/ 1761002 h 3053775"/>
              <a:gd name="connsiteX655" fmla="*/ 4288220 w 4932942"/>
              <a:gd name="connsiteY655" fmla="*/ 1713706 h 3053775"/>
              <a:gd name="connsiteX656" fmla="*/ 4414345 w 4932942"/>
              <a:gd name="connsiteY656" fmla="*/ 1587582 h 3053775"/>
              <a:gd name="connsiteX657" fmla="*/ 4461641 w 4932942"/>
              <a:gd name="connsiteY657" fmla="*/ 1540285 h 3053775"/>
              <a:gd name="connsiteX658" fmla="*/ 4493172 w 4932942"/>
              <a:gd name="connsiteY658" fmla="*/ 1603347 h 3053775"/>
              <a:gd name="connsiteX659" fmla="*/ 4430110 w 4932942"/>
              <a:gd name="connsiteY659" fmla="*/ 1666409 h 3053775"/>
              <a:gd name="connsiteX660" fmla="*/ 4414345 w 4932942"/>
              <a:gd name="connsiteY660" fmla="*/ 1713706 h 3053775"/>
              <a:gd name="connsiteX661" fmla="*/ 4303986 w 4932942"/>
              <a:gd name="connsiteY661" fmla="*/ 1839830 h 3053775"/>
              <a:gd name="connsiteX662" fmla="*/ 4162096 w 4932942"/>
              <a:gd name="connsiteY662" fmla="*/ 1997485 h 3053775"/>
              <a:gd name="connsiteX663" fmla="*/ 4193627 w 4932942"/>
              <a:gd name="connsiteY663" fmla="*/ 1950189 h 3053775"/>
              <a:gd name="connsiteX664" fmla="*/ 4240924 w 4932942"/>
              <a:gd name="connsiteY664" fmla="*/ 1839830 h 3053775"/>
              <a:gd name="connsiteX665" fmla="*/ 4256689 w 4932942"/>
              <a:gd name="connsiteY665" fmla="*/ 1761002 h 3053775"/>
              <a:gd name="connsiteX666" fmla="*/ 4414345 w 4932942"/>
              <a:gd name="connsiteY666" fmla="*/ 1619113 h 3053775"/>
              <a:gd name="connsiteX667" fmla="*/ 4461641 w 4932942"/>
              <a:gd name="connsiteY667" fmla="*/ 1556051 h 3053775"/>
              <a:gd name="connsiteX668" fmla="*/ 4524703 w 4932942"/>
              <a:gd name="connsiteY668" fmla="*/ 1508754 h 3053775"/>
              <a:gd name="connsiteX669" fmla="*/ 4635062 w 4932942"/>
              <a:gd name="connsiteY669" fmla="*/ 1414161 h 3053775"/>
              <a:gd name="connsiteX670" fmla="*/ 4572000 w 4932942"/>
              <a:gd name="connsiteY670" fmla="*/ 1603347 h 3053775"/>
              <a:gd name="connsiteX671" fmla="*/ 4461641 w 4932942"/>
              <a:gd name="connsiteY671" fmla="*/ 1713706 h 3053775"/>
              <a:gd name="connsiteX672" fmla="*/ 4414345 w 4932942"/>
              <a:gd name="connsiteY672" fmla="*/ 1761002 h 3053775"/>
              <a:gd name="connsiteX673" fmla="*/ 4445876 w 4932942"/>
              <a:gd name="connsiteY673" fmla="*/ 1713706 h 3053775"/>
              <a:gd name="connsiteX674" fmla="*/ 4508938 w 4932942"/>
              <a:gd name="connsiteY674" fmla="*/ 1634878 h 3053775"/>
              <a:gd name="connsiteX675" fmla="*/ 4540469 w 4932942"/>
              <a:gd name="connsiteY675" fmla="*/ 1587582 h 3053775"/>
              <a:gd name="connsiteX676" fmla="*/ 4682358 w 4932942"/>
              <a:gd name="connsiteY676" fmla="*/ 1477223 h 3053775"/>
              <a:gd name="connsiteX677" fmla="*/ 4729655 w 4932942"/>
              <a:gd name="connsiteY677" fmla="*/ 1492989 h 3053775"/>
              <a:gd name="connsiteX678" fmla="*/ 4776951 w 4932942"/>
              <a:gd name="connsiteY678" fmla="*/ 1461458 h 3053775"/>
              <a:gd name="connsiteX679" fmla="*/ 4824248 w 4932942"/>
              <a:gd name="connsiteY679" fmla="*/ 1445692 h 3053775"/>
              <a:gd name="connsiteX680" fmla="*/ 4903076 w 4932942"/>
              <a:gd name="connsiteY680" fmla="*/ 1303802 h 3053775"/>
              <a:gd name="connsiteX681" fmla="*/ 4808482 w 4932942"/>
              <a:gd name="connsiteY681" fmla="*/ 1288037 h 3053775"/>
              <a:gd name="connsiteX682" fmla="*/ 4776951 w 4932942"/>
              <a:gd name="connsiteY682" fmla="*/ 1240740 h 3053775"/>
              <a:gd name="connsiteX683" fmla="*/ 4477407 w 4932942"/>
              <a:gd name="connsiteY683" fmla="*/ 1224975 h 3053775"/>
              <a:gd name="connsiteX684" fmla="*/ 4461641 w 4932942"/>
              <a:gd name="connsiteY684" fmla="*/ 1177678 h 3053775"/>
              <a:gd name="connsiteX685" fmla="*/ 4414345 w 4932942"/>
              <a:gd name="connsiteY685" fmla="*/ 1161913 h 3053775"/>
              <a:gd name="connsiteX686" fmla="*/ 4288220 w 4932942"/>
              <a:gd name="connsiteY686" fmla="*/ 1146147 h 3053775"/>
              <a:gd name="connsiteX687" fmla="*/ 4272455 w 4932942"/>
              <a:gd name="connsiteY687" fmla="*/ 1098851 h 3053775"/>
              <a:gd name="connsiteX688" fmla="*/ 4303986 w 4932942"/>
              <a:gd name="connsiteY688" fmla="*/ 1051554 h 3053775"/>
              <a:gd name="connsiteX689" fmla="*/ 4083269 w 4932942"/>
              <a:gd name="connsiteY689" fmla="*/ 1035789 h 3053775"/>
              <a:gd name="connsiteX690" fmla="*/ 4114800 w 4932942"/>
              <a:gd name="connsiteY690" fmla="*/ 988492 h 3053775"/>
              <a:gd name="connsiteX691" fmla="*/ 4067503 w 4932942"/>
              <a:gd name="connsiteY691" fmla="*/ 956961 h 3053775"/>
              <a:gd name="connsiteX692" fmla="*/ 3941379 w 4932942"/>
              <a:gd name="connsiteY692" fmla="*/ 941196 h 3053775"/>
              <a:gd name="connsiteX693" fmla="*/ 3767958 w 4932942"/>
              <a:gd name="connsiteY693" fmla="*/ 909665 h 3053775"/>
              <a:gd name="connsiteX694" fmla="*/ 3468414 w 4932942"/>
              <a:gd name="connsiteY694" fmla="*/ 893899 h 3053775"/>
              <a:gd name="connsiteX695" fmla="*/ 3484179 w 4932942"/>
              <a:gd name="connsiteY695" fmla="*/ 830837 h 3053775"/>
              <a:gd name="connsiteX696" fmla="*/ 3547241 w 4932942"/>
              <a:gd name="connsiteY696" fmla="*/ 815071 h 3053775"/>
              <a:gd name="connsiteX697" fmla="*/ 3468414 w 4932942"/>
              <a:gd name="connsiteY697" fmla="*/ 799306 h 3053775"/>
              <a:gd name="connsiteX698" fmla="*/ 3168869 w 4932942"/>
              <a:gd name="connsiteY698" fmla="*/ 752009 h 3053775"/>
              <a:gd name="connsiteX699" fmla="*/ 3216165 w 4932942"/>
              <a:gd name="connsiteY699" fmla="*/ 704713 h 3053775"/>
              <a:gd name="connsiteX700" fmla="*/ 3168869 w 4932942"/>
              <a:gd name="connsiteY700" fmla="*/ 688947 h 3053775"/>
              <a:gd name="connsiteX701" fmla="*/ 3042745 w 4932942"/>
              <a:gd name="connsiteY701" fmla="*/ 720478 h 3053775"/>
              <a:gd name="connsiteX702" fmla="*/ 2727434 w 4932942"/>
              <a:gd name="connsiteY702" fmla="*/ 704713 h 3053775"/>
              <a:gd name="connsiteX703" fmla="*/ 2806262 w 4932942"/>
              <a:gd name="connsiteY703" fmla="*/ 610120 h 3053775"/>
              <a:gd name="connsiteX704" fmla="*/ 2711669 w 4932942"/>
              <a:gd name="connsiteY704" fmla="*/ 673182 h 3053775"/>
              <a:gd name="connsiteX705" fmla="*/ 2632841 w 4932942"/>
              <a:gd name="connsiteY705" fmla="*/ 688947 h 3053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</a:cxnLst>
            <a:rect l="l" t="t" r="r" b="b"/>
            <a:pathLst>
              <a:path w="4932942" h="3053775">
                <a:moveTo>
                  <a:pt x="3121572" y="704713"/>
                </a:moveTo>
                <a:cubicBezTo>
                  <a:pt x="3090041" y="699458"/>
                  <a:pt x="3057305" y="699056"/>
                  <a:pt x="3026979" y="688947"/>
                </a:cubicBezTo>
                <a:cubicBezTo>
                  <a:pt x="2986359" y="675407"/>
                  <a:pt x="2890050" y="570264"/>
                  <a:pt x="2885089" y="562823"/>
                </a:cubicBezTo>
                <a:cubicBezTo>
                  <a:pt x="2874579" y="547058"/>
                  <a:pt x="2866956" y="528925"/>
                  <a:pt x="2853558" y="515527"/>
                </a:cubicBezTo>
                <a:cubicBezTo>
                  <a:pt x="2840160" y="502129"/>
                  <a:pt x="2822027" y="494506"/>
                  <a:pt x="2806262" y="483996"/>
                </a:cubicBezTo>
                <a:cubicBezTo>
                  <a:pt x="2722179" y="357871"/>
                  <a:pt x="2832538" y="510272"/>
                  <a:pt x="2727434" y="405168"/>
                </a:cubicBezTo>
                <a:cubicBezTo>
                  <a:pt x="2690198" y="367932"/>
                  <a:pt x="2695283" y="338085"/>
                  <a:pt x="2664372" y="294809"/>
                </a:cubicBezTo>
                <a:cubicBezTo>
                  <a:pt x="2651413" y="276666"/>
                  <a:pt x="2631586" y="264441"/>
                  <a:pt x="2617076" y="247513"/>
                </a:cubicBezTo>
                <a:cubicBezTo>
                  <a:pt x="2599976" y="227563"/>
                  <a:pt x="2585545" y="205472"/>
                  <a:pt x="2569779" y="184451"/>
                </a:cubicBezTo>
                <a:cubicBezTo>
                  <a:pt x="2564524" y="168685"/>
                  <a:pt x="2539150" y="129722"/>
                  <a:pt x="2554014" y="137154"/>
                </a:cubicBezTo>
                <a:cubicBezTo>
                  <a:pt x="2577516" y="148905"/>
                  <a:pt x="2584210" y="180266"/>
                  <a:pt x="2601310" y="200216"/>
                </a:cubicBezTo>
                <a:cubicBezTo>
                  <a:pt x="2615820" y="217144"/>
                  <a:pt x="2634333" y="230385"/>
                  <a:pt x="2648607" y="247513"/>
                </a:cubicBezTo>
                <a:cubicBezTo>
                  <a:pt x="2660737" y="262069"/>
                  <a:pt x="2668008" y="280253"/>
                  <a:pt x="2680138" y="294809"/>
                </a:cubicBezTo>
                <a:cubicBezTo>
                  <a:pt x="2781295" y="416198"/>
                  <a:pt x="2680680" y="271975"/>
                  <a:pt x="2758965" y="389402"/>
                </a:cubicBezTo>
                <a:cubicBezTo>
                  <a:pt x="2764220" y="410423"/>
                  <a:pt x="2770031" y="431313"/>
                  <a:pt x="2774731" y="452465"/>
                </a:cubicBezTo>
                <a:cubicBezTo>
                  <a:pt x="2780544" y="478623"/>
                  <a:pt x="2781087" y="506202"/>
                  <a:pt x="2790496" y="531292"/>
                </a:cubicBezTo>
                <a:cubicBezTo>
                  <a:pt x="2797149" y="549034"/>
                  <a:pt x="2809897" y="564033"/>
                  <a:pt x="2822027" y="578589"/>
                </a:cubicBezTo>
                <a:cubicBezTo>
                  <a:pt x="2836300" y="595717"/>
                  <a:pt x="2885090" y="610119"/>
                  <a:pt x="2869324" y="625885"/>
                </a:cubicBezTo>
                <a:cubicBezTo>
                  <a:pt x="2861323" y="633886"/>
                  <a:pt x="2767761" y="568687"/>
                  <a:pt x="2758965" y="562823"/>
                </a:cubicBezTo>
                <a:cubicBezTo>
                  <a:pt x="2748455" y="547058"/>
                  <a:pt x="2742230" y="527364"/>
                  <a:pt x="2727434" y="515527"/>
                </a:cubicBezTo>
                <a:cubicBezTo>
                  <a:pt x="2714457" y="505146"/>
                  <a:pt x="2691889" y="511512"/>
                  <a:pt x="2680138" y="499761"/>
                </a:cubicBezTo>
                <a:cubicBezTo>
                  <a:pt x="2653342" y="472965"/>
                  <a:pt x="2638097" y="436699"/>
                  <a:pt x="2617076" y="405168"/>
                </a:cubicBezTo>
                <a:cubicBezTo>
                  <a:pt x="2606566" y="389402"/>
                  <a:pt x="2598943" y="371269"/>
                  <a:pt x="2585545" y="357871"/>
                </a:cubicBezTo>
                <a:lnTo>
                  <a:pt x="2490951" y="263278"/>
                </a:lnTo>
                <a:cubicBezTo>
                  <a:pt x="2475186" y="247513"/>
                  <a:pt x="2456022" y="234533"/>
                  <a:pt x="2443655" y="215982"/>
                </a:cubicBezTo>
                <a:cubicBezTo>
                  <a:pt x="2330987" y="46978"/>
                  <a:pt x="2506443" y="303465"/>
                  <a:pt x="2364827" y="121389"/>
                </a:cubicBezTo>
                <a:cubicBezTo>
                  <a:pt x="2341561" y="91476"/>
                  <a:pt x="2274969" y="0"/>
                  <a:pt x="2301765" y="26796"/>
                </a:cubicBezTo>
                <a:cubicBezTo>
                  <a:pt x="2362460" y="87490"/>
                  <a:pt x="2330511" y="61724"/>
                  <a:pt x="2396358" y="105623"/>
                </a:cubicBezTo>
                <a:cubicBezTo>
                  <a:pt x="2475520" y="224367"/>
                  <a:pt x="2382570" y="73452"/>
                  <a:pt x="2443655" y="215982"/>
                </a:cubicBezTo>
                <a:cubicBezTo>
                  <a:pt x="2451119" y="233398"/>
                  <a:pt x="2464676" y="247513"/>
                  <a:pt x="2475186" y="263278"/>
                </a:cubicBezTo>
                <a:cubicBezTo>
                  <a:pt x="2480441" y="284299"/>
                  <a:pt x="2484998" y="305506"/>
                  <a:pt x="2490951" y="326340"/>
                </a:cubicBezTo>
                <a:cubicBezTo>
                  <a:pt x="2495516" y="342319"/>
                  <a:pt x="2503112" y="357414"/>
                  <a:pt x="2506717" y="373637"/>
                </a:cubicBezTo>
                <a:cubicBezTo>
                  <a:pt x="2513651" y="404842"/>
                  <a:pt x="2512373" y="437905"/>
                  <a:pt x="2522482" y="468230"/>
                </a:cubicBezTo>
                <a:cubicBezTo>
                  <a:pt x="2533456" y="501153"/>
                  <a:pt x="2579358" y="540871"/>
                  <a:pt x="2601310" y="562823"/>
                </a:cubicBezTo>
                <a:cubicBezTo>
                  <a:pt x="2606565" y="578589"/>
                  <a:pt x="2612511" y="594141"/>
                  <a:pt x="2617076" y="610120"/>
                </a:cubicBezTo>
                <a:cubicBezTo>
                  <a:pt x="2623029" y="630954"/>
                  <a:pt x="2616390" y="659081"/>
                  <a:pt x="2632841" y="673182"/>
                </a:cubicBezTo>
                <a:cubicBezTo>
                  <a:pt x="2658076" y="694812"/>
                  <a:pt x="2727434" y="704713"/>
                  <a:pt x="2727434" y="704713"/>
                </a:cubicBezTo>
                <a:cubicBezTo>
                  <a:pt x="2722179" y="688947"/>
                  <a:pt x="2723420" y="669167"/>
                  <a:pt x="2711669" y="657416"/>
                </a:cubicBezTo>
                <a:cubicBezTo>
                  <a:pt x="2699918" y="645665"/>
                  <a:pt x="2679236" y="649083"/>
                  <a:pt x="2664372" y="641651"/>
                </a:cubicBezTo>
                <a:cubicBezTo>
                  <a:pt x="2647425" y="633177"/>
                  <a:pt x="2634023" y="618594"/>
                  <a:pt x="2617076" y="610120"/>
                </a:cubicBezTo>
                <a:cubicBezTo>
                  <a:pt x="2602212" y="602688"/>
                  <a:pt x="2584306" y="602425"/>
                  <a:pt x="2569779" y="594354"/>
                </a:cubicBezTo>
                <a:cubicBezTo>
                  <a:pt x="2536652" y="575950"/>
                  <a:pt x="2506717" y="552313"/>
                  <a:pt x="2475186" y="531292"/>
                </a:cubicBezTo>
                <a:lnTo>
                  <a:pt x="2427889" y="499761"/>
                </a:lnTo>
                <a:cubicBezTo>
                  <a:pt x="2412124" y="489251"/>
                  <a:pt x="2393991" y="481628"/>
                  <a:pt x="2380593" y="468230"/>
                </a:cubicBezTo>
                <a:cubicBezTo>
                  <a:pt x="2194109" y="281746"/>
                  <a:pt x="2358170" y="417605"/>
                  <a:pt x="2238703" y="357871"/>
                </a:cubicBezTo>
                <a:cubicBezTo>
                  <a:pt x="2146927" y="311983"/>
                  <a:pt x="2222167" y="315315"/>
                  <a:pt x="2096814" y="231747"/>
                </a:cubicBezTo>
                <a:cubicBezTo>
                  <a:pt x="2065283" y="210726"/>
                  <a:pt x="1975424" y="141889"/>
                  <a:pt x="2002220" y="168685"/>
                </a:cubicBezTo>
                <a:cubicBezTo>
                  <a:pt x="2023241" y="189706"/>
                  <a:pt x="2041500" y="213910"/>
                  <a:pt x="2065282" y="231747"/>
                </a:cubicBezTo>
                <a:cubicBezTo>
                  <a:pt x="2096450" y="255123"/>
                  <a:pt x="2139112" y="266867"/>
                  <a:pt x="2175641" y="279044"/>
                </a:cubicBezTo>
                <a:cubicBezTo>
                  <a:pt x="2191407" y="294809"/>
                  <a:pt x="2204387" y="313973"/>
                  <a:pt x="2222938" y="326340"/>
                </a:cubicBezTo>
                <a:cubicBezTo>
                  <a:pt x="2236765" y="335558"/>
                  <a:pt x="2255370" y="334674"/>
                  <a:pt x="2270234" y="342106"/>
                </a:cubicBezTo>
                <a:cubicBezTo>
                  <a:pt x="2311902" y="362940"/>
                  <a:pt x="2375808" y="421640"/>
                  <a:pt x="2396358" y="452465"/>
                </a:cubicBezTo>
                <a:cubicBezTo>
                  <a:pt x="2417379" y="483996"/>
                  <a:pt x="2495371" y="559042"/>
                  <a:pt x="2459420" y="547058"/>
                </a:cubicBezTo>
                <a:cubicBezTo>
                  <a:pt x="2420824" y="534192"/>
                  <a:pt x="2383154" y="524112"/>
                  <a:pt x="2349062" y="499761"/>
                </a:cubicBezTo>
                <a:cubicBezTo>
                  <a:pt x="2245728" y="425952"/>
                  <a:pt x="2355926" y="470519"/>
                  <a:pt x="2254469" y="436699"/>
                </a:cubicBezTo>
                <a:cubicBezTo>
                  <a:pt x="2238703" y="420933"/>
                  <a:pt x="2224771" y="403090"/>
                  <a:pt x="2207172" y="389402"/>
                </a:cubicBezTo>
                <a:cubicBezTo>
                  <a:pt x="2177259" y="366136"/>
                  <a:pt x="2139375" y="353136"/>
                  <a:pt x="2112579" y="326340"/>
                </a:cubicBezTo>
                <a:cubicBezTo>
                  <a:pt x="2096813" y="310575"/>
                  <a:pt x="2083833" y="291411"/>
                  <a:pt x="2065282" y="279044"/>
                </a:cubicBezTo>
                <a:cubicBezTo>
                  <a:pt x="2051455" y="269826"/>
                  <a:pt x="2032850" y="270710"/>
                  <a:pt x="2017986" y="263278"/>
                </a:cubicBezTo>
                <a:cubicBezTo>
                  <a:pt x="2001039" y="254804"/>
                  <a:pt x="1987140" y="241148"/>
                  <a:pt x="1970689" y="231747"/>
                </a:cubicBezTo>
                <a:cubicBezTo>
                  <a:pt x="1950284" y="220087"/>
                  <a:pt x="1927780" y="212308"/>
                  <a:pt x="1907627" y="200216"/>
                </a:cubicBezTo>
                <a:cubicBezTo>
                  <a:pt x="1875132" y="180719"/>
                  <a:pt x="1813034" y="137154"/>
                  <a:pt x="1813034" y="137154"/>
                </a:cubicBezTo>
                <a:cubicBezTo>
                  <a:pt x="1820565" y="155980"/>
                  <a:pt x="1849647" y="244386"/>
                  <a:pt x="1876096" y="263278"/>
                </a:cubicBezTo>
                <a:cubicBezTo>
                  <a:pt x="1899125" y="279727"/>
                  <a:pt x="1929612" y="282153"/>
                  <a:pt x="1954924" y="294809"/>
                </a:cubicBezTo>
                <a:cubicBezTo>
                  <a:pt x="1979693" y="307194"/>
                  <a:pt x="2048620" y="361736"/>
                  <a:pt x="2065282" y="373637"/>
                </a:cubicBezTo>
                <a:cubicBezTo>
                  <a:pt x="2080701" y="384650"/>
                  <a:pt x="2097160" y="394155"/>
                  <a:pt x="2112579" y="405168"/>
                </a:cubicBezTo>
                <a:cubicBezTo>
                  <a:pt x="2275995" y="521894"/>
                  <a:pt x="2052769" y="370551"/>
                  <a:pt x="2270234" y="515527"/>
                </a:cubicBezTo>
                <a:cubicBezTo>
                  <a:pt x="2316739" y="546530"/>
                  <a:pt x="2326893" y="548833"/>
                  <a:pt x="2364827" y="594354"/>
                </a:cubicBezTo>
                <a:cubicBezTo>
                  <a:pt x="2376957" y="608910"/>
                  <a:pt x="2381562" y="629814"/>
                  <a:pt x="2396358" y="641651"/>
                </a:cubicBezTo>
                <a:cubicBezTo>
                  <a:pt x="2409335" y="652032"/>
                  <a:pt x="2427889" y="652161"/>
                  <a:pt x="2443655" y="657416"/>
                </a:cubicBezTo>
                <a:cubicBezTo>
                  <a:pt x="2376447" y="607010"/>
                  <a:pt x="2344245" y="576984"/>
                  <a:pt x="2254469" y="547058"/>
                </a:cubicBezTo>
                <a:cubicBezTo>
                  <a:pt x="2219070" y="535258"/>
                  <a:pt x="2156622" y="515470"/>
                  <a:pt x="2128345" y="499761"/>
                </a:cubicBezTo>
                <a:cubicBezTo>
                  <a:pt x="2105376" y="487000"/>
                  <a:pt x="2086808" y="467533"/>
                  <a:pt x="2065282" y="452465"/>
                </a:cubicBezTo>
                <a:cubicBezTo>
                  <a:pt x="2034237" y="430733"/>
                  <a:pt x="2001006" y="412139"/>
                  <a:pt x="1970689" y="389402"/>
                </a:cubicBezTo>
                <a:cubicBezTo>
                  <a:pt x="1949668" y="373637"/>
                  <a:pt x="1929008" y="357378"/>
                  <a:pt x="1907627" y="342106"/>
                </a:cubicBezTo>
                <a:cubicBezTo>
                  <a:pt x="1892209" y="331093"/>
                  <a:pt x="1874887" y="322705"/>
                  <a:pt x="1860331" y="310575"/>
                </a:cubicBezTo>
                <a:cubicBezTo>
                  <a:pt x="1843203" y="296301"/>
                  <a:pt x="1830871" y="276656"/>
                  <a:pt x="1813034" y="263278"/>
                </a:cubicBezTo>
                <a:cubicBezTo>
                  <a:pt x="1796870" y="251155"/>
                  <a:pt x="1698097" y="193435"/>
                  <a:pt x="1671145" y="184451"/>
                </a:cubicBezTo>
                <a:cubicBezTo>
                  <a:pt x="1664095" y="182101"/>
                  <a:pt x="1681655" y="194961"/>
                  <a:pt x="1686910" y="200216"/>
                </a:cubicBezTo>
                <a:cubicBezTo>
                  <a:pt x="1702676" y="215982"/>
                  <a:pt x="1714265" y="237542"/>
                  <a:pt x="1734207" y="247513"/>
                </a:cubicBezTo>
                <a:cubicBezTo>
                  <a:pt x="1951955" y="356387"/>
                  <a:pt x="1652822" y="198511"/>
                  <a:pt x="1844565" y="326340"/>
                </a:cubicBezTo>
                <a:cubicBezTo>
                  <a:pt x="1858392" y="335558"/>
                  <a:pt x="1876998" y="334674"/>
                  <a:pt x="1891862" y="342106"/>
                </a:cubicBezTo>
                <a:cubicBezTo>
                  <a:pt x="1908809" y="350580"/>
                  <a:pt x="1923393" y="363127"/>
                  <a:pt x="1939158" y="373637"/>
                </a:cubicBezTo>
                <a:cubicBezTo>
                  <a:pt x="1969202" y="418703"/>
                  <a:pt x="2019003" y="500101"/>
                  <a:pt x="2065282" y="515527"/>
                </a:cubicBezTo>
                <a:lnTo>
                  <a:pt x="2112579" y="531292"/>
                </a:lnTo>
                <a:cubicBezTo>
                  <a:pt x="2128345" y="541802"/>
                  <a:pt x="2142928" y="571297"/>
                  <a:pt x="2159876" y="562823"/>
                </a:cubicBezTo>
                <a:cubicBezTo>
                  <a:pt x="2174740" y="555391"/>
                  <a:pt x="2156727" y="526342"/>
                  <a:pt x="2144110" y="515527"/>
                </a:cubicBezTo>
                <a:cubicBezTo>
                  <a:pt x="2117344" y="492585"/>
                  <a:pt x="2079746" y="486368"/>
                  <a:pt x="2049517" y="468230"/>
                </a:cubicBezTo>
                <a:cubicBezTo>
                  <a:pt x="2026986" y="454711"/>
                  <a:pt x="2008737" y="434859"/>
                  <a:pt x="1986455" y="420933"/>
                </a:cubicBezTo>
                <a:cubicBezTo>
                  <a:pt x="1924938" y="382485"/>
                  <a:pt x="1847818" y="364211"/>
                  <a:pt x="1781503" y="342106"/>
                </a:cubicBezTo>
                <a:cubicBezTo>
                  <a:pt x="1765738" y="336851"/>
                  <a:pt x="1749071" y="333772"/>
                  <a:pt x="1734207" y="326340"/>
                </a:cubicBezTo>
                <a:cubicBezTo>
                  <a:pt x="1713186" y="315830"/>
                  <a:pt x="1691075" y="307265"/>
                  <a:pt x="1671145" y="294809"/>
                </a:cubicBezTo>
                <a:cubicBezTo>
                  <a:pt x="1648863" y="280883"/>
                  <a:pt x="1630896" y="260550"/>
                  <a:pt x="1608082" y="247513"/>
                </a:cubicBezTo>
                <a:cubicBezTo>
                  <a:pt x="1593653" y="239268"/>
                  <a:pt x="1575915" y="238624"/>
                  <a:pt x="1560786" y="231747"/>
                </a:cubicBezTo>
                <a:cubicBezTo>
                  <a:pt x="1517996" y="212297"/>
                  <a:pt x="1479254" y="183548"/>
                  <a:pt x="1434662" y="168685"/>
                </a:cubicBezTo>
                <a:cubicBezTo>
                  <a:pt x="1282433" y="117944"/>
                  <a:pt x="1519093" y="199305"/>
                  <a:pt x="1324303" y="121389"/>
                </a:cubicBezTo>
                <a:cubicBezTo>
                  <a:pt x="1293444" y="109045"/>
                  <a:pt x="1229710" y="89858"/>
                  <a:pt x="1229710" y="89858"/>
                </a:cubicBezTo>
                <a:cubicBezTo>
                  <a:pt x="1251098" y="105899"/>
                  <a:pt x="1311892" y="153316"/>
                  <a:pt x="1340069" y="168685"/>
                </a:cubicBezTo>
                <a:cubicBezTo>
                  <a:pt x="1381333" y="191193"/>
                  <a:pt x="1466193" y="231747"/>
                  <a:pt x="1466193" y="231747"/>
                </a:cubicBezTo>
                <a:cubicBezTo>
                  <a:pt x="1481958" y="252768"/>
                  <a:pt x="1493303" y="277988"/>
                  <a:pt x="1513489" y="294809"/>
                </a:cubicBezTo>
                <a:cubicBezTo>
                  <a:pt x="1523184" y="302888"/>
                  <a:pt x="1620491" y="325501"/>
                  <a:pt x="1623848" y="326340"/>
                </a:cubicBezTo>
                <a:cubicBezTo>
                  <a:pt x="1639614" y="336850"/>
                  <a:pt x="1657747" y="344473"/>
                  <a:pt x="1671145" y="357871"/>
                </a:cubicBezTo>
                <a:cubicBezTo>
                  <a:pt x="1684543" y="371269"/>
                  <a:pt x="1686225" y="395767"/>
                  <a:pt x="1702676" y="405168"/>
                </a:cubicBezTo>
                <a:cubicBezTo>
                  <a:pt x="1725941" y="418463"/>
                  <a:pt x="1755507" y="414434"/>
                  <a:pt x="1781503" y="420933"/>
                </a:cubicBezTo>
                <a:cubicBezTo>
                  <a:pt x="1815696" y="429481"/>
                  <a:pt x="1850408" y="442542"/>
                  <a:pt x="1876096" y="468230"/>
                </a:cubicBezTo>
                <a:cubicBezTo>
                  <a:pt x="1919802" y="511936"/>
                  <a:pt x="1919211" y="544271"/>
                  <a:pt x="1970689" y="578589"/>
                </a:cubicBezTo>
                <a:cubicBezTo>
                  <a:pt x="1984516" y="587807"/>
                  <a:pt x="2034604" y="594354"/>
                  <a:pt x="2017986" y="594354"/>
                </a:cubicBezTo>
                <a:cubicBezTo>
                  <a:pt x="1986020" y="594354"/>
                  <a:pt x="1954924" y="583844"/>
                  <a:pt x="1923393" y="578589"/>
                </a:cubicBezTo>
                <a:cubicBezTo>
                  <a:pt x="1853482" y="555285"/>
                  <a:pt x="1815783" y="544776"/>
                  <a:pt x="1749972" y="515527"/>
                </a:cubicBezTo>
                <a:cubicBezTo>
                  <a:pt x="1728496" y="505982"/>
                  <a:pt x="1708512" y="493254"/>
                  <a:pt x="1686910" y="483996"/>
                </a:cubicBezTo>
                <a:cubicBezTo>
                  <a:pt x="1655239" y="470423"/>
                  <a:pt x="1608561" y="460467"/>
                  <a:pt x="1576551" y="452465"/>
                </a:cubicBezTo>
                <a:cubicBezTo>
                  <a:pt x="1447545" y="387960"/>
                  <a:pt x="1579219" y="448098"/>
                  <a:pt x="1450427" y="405168"/>
                </a:cubicBezTo>
                <a:cubicBezTo>
                  <a:pt x="1423579" y="396219"/>
                  <a:pt x="1398447" y="382586"/>
                  <a:pt x="1371600" y="373637"/>
                </a:cubicBezTo>
                <a:cubicBezTo>
                  <a:pt x="1222529" y="323946"/>
                  <a:pt x="1382694" y="387651"/>
                  <a:pt x="1261241" y="342106"/>
                </a:cubicBezTo>
                <a:cubicBezTo>
                  <a:pt x="1234743" y="332169"/>
                  <a:pt x="1208109" y="322434"/>
                  <a:pt x="1182414" y="310575"/>
                </a:cubicBezTo>
                <a:cubicBezTo>
                  <a:pt x="999127" y="225981"/>
                  <a:pt x="1115835" y="267363"/>
                  <a:pt x="1008993" y="231747"/>
                </a:cubicBezTo>
                <a:cubicBezTo>
                  <a:pt x="1014248" y="247513"/>
                  <a:pt x="1011781" y="268663"/>
                  <a:pt x="1024758" y="279044"/>
                </a:cubicBezTo>
                <a:cubicBezTo>
                  <a:pt x="1041677" y="292580"/>
                  <a:pt x="1067904" y="286274"/>
                  <a:pt x="1087820" y="294809"/>
                </a:cubicBezTo>
                <a:cubicBezTo>
                  <a:pt x="1105236" y="302273"/>
                  <a:pt x="1118434" y="317357"/>
                  <a:pt x="1135117" y="326340"/>
                </a:cubicBezTo>
                <a:cubicBezTo>
                  <a:pt x="1186849" y="354196"/>
                  <a:pt x="1237032" y="386589"/>
                  <a:pt x="1292772" y="405168"/>
                </a:cubicBezTo>
                <a:cubicBezTo>
                  <a:pt x="1308538" y="410423"/>
                  <a:pt x="1325205" y="413501"/>
                  <a:pt x="1340069" y="420933"/>
                </a:cubicBezTo>
                <a:cubicBezTo>
                  <a:pt x="1367477" y="434637"/>
                  <a:pt x="1391000" y="455550"/>
                  <a:pt x="1418896" y="468230"/>
                </a:cubicBezTo>
                <a:cubicBezTo>
                  <a:pt x="1449153" y="481984"/>
                  <a:pt x="1482630" y="487417"/>
                  <a:pt x="1513489" y="499761"/>
                </a:cubicBezTo>
                <a:cubicBezTo>
                  <a:pt x="1535310" y="508489"/>
                  <a:pt x="1554255" y="523860"/>
                  <a:pt x="1576551" y="531292"/>
                </a:cubicBezTo>
                <a:cubicBezTo>
                  <a:pt x="1633589" y="550305"/>
                  <a:pt x="1718975" y="566083"/>
                  <a:pt x="1781503" y="578589"/>
                </a:cubicBezTo>
                <a:cubicBezTo>
                  <a:pt x="1871424" y="638536"/>
                  <a:pt x="1852946" y="617547"/>
                  <a:pt x="1671145" y="578589"/>
                </a:cubicBezTo>
                <a:cubicBezTo>
                  <a:pt x="1573449" y="557654"/>
                  <a:pt x="1632303" y="565239"/>
                  <a:pt x="1513489" y="531292"/>
                </a:cubicBezTo>
                <a:cubicBezTo>
                  <a:pt x="1471821" y="519387"/>
                  <a:pt x="1429859" y="508260"/>
                  <a:pt x="1387365" y="499761"/>
                </a:cubicBezTo>
                <a:cubicBezTo>
                  <a:pt x="1311276" y="484544"/>
                  <a:pt x="1280736" y="476920"/>
                  <a:pt x="1198179" y="468230"/>
                </a:cubicBezTo>
                <a:cubicBezTo>
                  <a:pt x="1135246" y="461605"/>
                  <a:pt x="1072055" y="457720"/>
                  <a:pt x="1008993" y="452465"/>
                </a:cubicBezTo>
                <a:cubicBezTo>
                  <a:pt x="987972" y="447210"/>
                  <a:pt x="924263" y="436699"/>
                  <a:pt x="945931" y="436699"/>
                </a:cubicBezTo>
                <a:cubicBezTo>
                  <a:pt x="998745" y="436699"/>
                  <a:pt x="1052176" y="440369"/>
                  <a:pt x="1103586" y="452465"/>
                </a:cubicBezTo>
                <a:cubicBezTo>
                  <a:pt x="1135078" y="459875"/>
                  <a:pt x="1321512" y="550451"/>
                  <a:pt x="1340069" y="562823"/>
                </a:cubicBezTo>
                <a:cubicBezTo>
                  <a:pt x="1355834" y="573333"/>
                  <a:pt x="1370418" y="585880"/>
                  <a:pt x="1387365" y="594354"/>
                </a:cubicBezTo>
                <a:cubicBezTo>
                  <a:pt x="1419686" y="610515"/>
                  <a:pt x="1483503" y="619888"/>
                  <a:pt x="1513489" y="625885"/>
                </a:cubicBezTo>
                <a:cubicBezTo>
                  <a:pt x="1408827" y="660774"/>
                  <a:pt x="1488293" y="642707"/>
                  <a:pt x="1292772" y="610120"/>
                </a:cubicBezTo>
                <a:cubicBezTo>
                  <a:pt x="1256118" y="604011"/>
                  <a:pt x="1219200" y="599609"/>
                  <a:pt x="1182414" y="594354"/>
                </a:cubicBezTo>
                <a:cubicBezTo>
                  <a:pt x="1161393" y="578589"/>
                  <a:pt x="1143748" y="556817"/>
                  <a:pt x="1119351" y="547058"/>
                </a:cubicBezTo>
                <a:cubicBezTo>
                  <a:pt x="1089671" y="535186"/>
                  <a:pt x="1056208" y="537010"/>
                  <a:pt x="1024758" y="531292"/>
                </a:cubicBezTo>
                <a:cubicBezTo>
                  <a:pt x="998394" y="526499"/>
                  <a:pt x="971927" y="522026"/>
                  <a:pt x="945931" y="515527"/>
                </a:cubicBezTo>
                <a:cubicBezTo>
                  <a:pt x="929809" y="511496"/>
                  <a:pt x="882144" y="497700"/>
                  <a:pt x="898634" y="499761"/>
                </a:cubicBezTo>
                <a:lnTo>
                  <a:pt x="1024758" y="515527"/>
                </a:lnTo>
                <a:cubicBezTo>
                  <a:pt x="1045779" y="526037"/>
                  <a:pt x="1065020" y="541358"/>
                  <a:pt x="1087820" y="547058"/>
                </a:cubicBezTo>
                <a:cubicBezTo>
                  <a:pt x="1128924" y="557334"/>
                  <a:pt x="1172069" y="556381"/>
                  <a:pt x="1213945" y="562823"/>
                </a:cubicBezTo>
                <a:cubicBezTo>
                  <a:pt x="1240429" y="566898"/>
                  <a:pt x="1266496" y="573334"/>
                  <a:pt x="1292772" y="578589"/>
                </a:cubicBezTo>
                <a:cubicBezTo>
                  <a:pt x="1277007" y="589099"/>
                  <a:pt x="1264408" y="609363"/>
                  <a:pt x="1245476" y="610120"/>
                </a:cubicBezTo>
                <a:cubicBezTo>
                  <a:pt x="1076383" y="616883"/>
                  <a:pt x="973581" y="618020"/>
                  <a:pt x="835572" y="578589"/>
                </a:cubicBezTo>
                <a:cubicBezTo>
                  <a:pt x="819593" y="574024"/>
                  <a:pt x="804041" y="568078"/>
                  <a:pt x="788276" y="562823"/>
                </a:cubicBezTo>
                <a:cubicBezTo>
                  <a:pt x="804041" y="578589"/>
                  <a:pt x="817429" y="597161"/>
                  <a:pt x="835572" y="610120"/>
                </a:cubicBezTo>
                <a:cubicBezTo>
                  <a:pt x="857341" y="625670"/>
                  <a:pt x="916047" y="650775"/>
                  <a:pt x="945931" y="657416"/>
                </a:cubicBezTo>
                <a:cubicBezTo>
                  <a:pt x="977136" y="664350"/>
                  <a:pt x="1009179" y="666913"/>
                  <a:pt x="1040524" y="673182"/>
                </a:cubicBezTo>
                <a:cubicBezTo>
                  <a:pt x="1061771" y="677431"/>
                  <a:pt x="1082752" y="682994"/>
                  <a:pt x="1103586" y="688947"/>
                </a:cubicBezTo>
                <a:cubicBezTo>
                  <a:pt x="1119565" y="693512"/>
                  <a:pt x="1134660" y="701108"/>
                  <a:pt x="1150882" y="704713"/>
                </a:cubicBezTo>
                <a:cubicBezTo>
                  <a:pt x="1182087" y="711647"/>
                  <a:pt x="1213945" y="715223"/>
                  <a:pt x="1245476" y="720478"/>
                </a:cubicBezTo>
                <a:cubicBezTo>
                  <a:pt x="1261241" y="730988"/>
                  <a:pt x="1274082" y="748894"/>
                  <a:pt x="1292772" y="752009"/>
                </a:cubicBezTo>
                <a:cubicBezTo>
                  <a:pt x="1309164" y="754741"/>
                  <a:pt x="1347501" y="751108"/>
                  <a:pt x="1340069" y="736244"/>
                </a:cubicBezTo>
                <a:cubicBezTo>
                  <a:pt x="1330379" y="716864"/>
                  <a:pt x="1298457" y="723542"/>
                  <a:pt x="1277007" y="720478"/>
                </a:cubicBezTo>
                <a:cubicBezTo>
                  <a:pt x="1224724" y="713009"/>
                  <a:pt x="1171903" y="709968"/>
                  <a:pt x="1119351" y="704713"/>
                </a:cubicBezTo>
                <a:cubicBezTo>
                  <a:pt x="1074954" y="689914"/>
                  <a:pt x="997801" y="663433"/>
                  <a:pt x="961696" y="657416"/>
                </a:cubicBezTo>
                <a:cubicBezTo>
                  <a:pt x="904441" y="647874"/>
                  <a:pt x="846083" y="646906"/>
                  <a:pt x="788276" y="641651"/>
                </a:cubicBezTo>
                <a:cubicBezTo>
                  <a:pt x="767255" y="646906"/>
                  <a:pt x="704460" y="651190"/>
                  <a:pt x="725214" y="657416"/>
                </a:cubicBezTo>
                <a:cubicBezTo>
                  <a:pt x="796399" y="678771"/>
                  <a:pt x="945931" y="688947"/>
                  <a:pt x="945931" y="688947"/>
                </a:cubicBezTo>
                <a:cubicBezTo>
                  <a:pt x="772518" y="775654"/>
                  <a:pt x="940011" y="704713"/>
                  <a:pt x="536027" y="704713"/>
                </a:cubicBezTo>
                <a:cubicBezTo>
                  <a:pt x="519409" y="704713"/>
                  <a:pt x="568049" y="713932"/>
                  <a:pt x="583324" y="720478"/>
                </a:cubicBezTo>
                <a:cubicBezTo>
                  <a:pt x="604926" y="729736"/>
                  <a:pt x="624784" y="742751"/>
                  <a:pt x="646386" y="752009"/>
                </a:cubicBezTo>
                <a:cubicBezTo>
                  <a:pt x="678057" y="765582"/>
                  <a:pt x="724735" y="775538"/>
                  <a:pt x="756745" y="783540"/>
                </a:cubicBezTo>
                <a:cubicBezTo>
                  <a:pt x="714703" y="788795"/>
                  <a:pt x="669959" y="783571"/>
                  <a:pt x="630620" y="799306"/>
                </a:cubicBezTo>
                <a:cubicBezTo>
                  <a:pt x="615190" y="805478"/>
                  <a:pt x="661621" y="811812"/>
                  <a:pt x="677917" y="815071"/>
                </a:cubicBezTo>
                <a:cubicBezTo>
                  <a:pt x="740607" y="827609"/>
                  <a:pt x="867103" y="846602"/>
                  <a:pt x="867103" y="846602"/>
                </a:cubicBezTo>
                <a:lnTo>
                  <a:pt x="772510" y="878133"/>
                </a:lnTo>
                <a:cubicBezTo>
                  <a:pt x="756745" y="883388"/>
                  <a:pt x="741704" y="891838"/>
                  <a:pt x="725214" y="893899"/>
                </a:cubicBezTo>
                <a:lnTo>
                  <a:pt x="599089" y="909665"/>
                </a:lnTo>
                <a:cubicBezTo>
                  <a:pt x="583324" y="914920"/>
                  <a:pt x="568309" y="923595"/>
                  <a:pt x="551793" y="925430"/>
                </a:cubicBezTo>
                <a:cubicBezTo>
                  <a:pt x="302150" y="953168"/>
                  <a:pt x="100634" y="930974"/>
                  <a:pt x="646386" y="956961"/>
                </a:cubicBezTo>
                <a:cubicBezTo>
                  <a:pt x="635876" y="972727"/>
                  <a:pt x="630923" y="994216"/>
                  <a:pt x="614855" y="1004258"/>
                </a:cubicBezTo>
                <a:cubicBezTo>
                  <a:pt x="586670" y="1021873"/>
                  <a:pt x="551793" y="1025279"/>
                  <a:pt x="520262" y="1035789"/>
                </a:cubicBezTo>
                <a:cubicBezTo>
                  <a:pt x="427823" y="1066601"/>
                  <a:pt x="489471" y="1049720"/>
                  <a:pt x="331076" y="1067320"/>
                </a:cubicBezTo>
                <a:cubicBezTo>
                  <a:pt x="436179" y="1072575"/>
                  <a:pt x="542753" y="1064797"/>
                  <a:pt x="646386" y="1083085"/>
                </a:cubicBezTo>
                <a:cubicBezTo>
                  <a:pt x="665046" y="1086378"/>
                  <a:pt x="617616" y="1110646"/>
                  <a:pt x="599089" y="1114616"/>
                </a:cubicBezTo>
                <a:cubicBezTo>
                  <a:pt x="542332" y="1126778"/>
                  <a:pt x="483476" y="1125127"/>
                  <a:pt x="425669" y="1130382"/>
                </a:cubicBezTo>
                <a:cubicBezTo>
                  <a:pt x="409903" y="1140892"/>
                  <a:pt x="394823" y="1152512"/>
                  <a:pt x="378372" y="1161913"/>
                </a:cubicBezTo>
                <a:cubicBezTo>
                  <a:pt x="357967" y="1173573"/>
                  <a:pt x="335240" y="1180988"/>
                  <a:pt x="315310" y="1193444"/>
                </a:cubicBezTo>
                <a:cubicBezTo>
                  <a:pt x="293028" y="1207370"/>
                  <a:pt x="274530" y="1226814"/>
                  <a:pt x="252248" y="1240740"/>
                </a:cubicBezTo>
                <a:cubicBezTo>
                  <a:pt x="232318" y="1253196"/>
                  <a:pt x="189186" y="1295773"/>
                  <a:pt x="189186" y="1272271"/>
                </a:cubicBezTo>
                <a:cubicBezTo>
                  <a:pt x="189186" y="1245995"/>
                  <a:pt x="229434" y="1238011"/>
                  <a:pt x="252248" y="1224975"/>
                </a:cubicBezTo>
                <a:cubicBezTo>
                  <a:pt x="288939" y="1204009"/>
                  <a:pt x="385635" y="1196911"/>
                  <a:pt x="409903" y="1193444"/>
                </a:cubicBezTo>
                <a:cubicBezTo>
                  <a:pt x="525052" y="1155061"/>
                  <a:pt x="536740" y="1153852"/>
                  <a:pt x="441434" y="1177678"/>
                </a:cubicBezTo>
                <a:cubicBezTo>
                  <a:pt x="415158" y="1193444"/>
                  <a:pt x="390503" y="1212295"/>
                  <a:pt x="362607" y="1224975"/>
                </a:cubicBezTo>
                <a:cubicBezTo>
                  <a:pt x="299196" y="1253799"/>
                  <a:pt x="266529" y="1254677"/>
                  <a:pt x="204951" y="1272271"/>
                </a:cubicBezTo>
                <a:cubicBezTo>
                  <a:pt x="188972" y="1276836"/>
                  <a:pt x="173777" y="1284006"/>
                  <a:pt x="157655" y="1288037"/>
                </a:cubicBezTo>
                <a:cubicBezTo>
                  <a:pt x="131659" y="1294536"/>
                  <a:pt x="52031" y="1303802"/>
                  <a:pt x="78827" y="1303802"/>
                </a:cubicBezTo>
                <a:cubicBezTo>
                  <a:pt x="247075" y="1303802"/>
                  <a:pt x="415158" y="1293292"/>
                  <a:pt x="583324" y="1288037"/>
                </a:cubicBezTo>
                <a:cubicBezTo>
                  <a:pt x="551793" y="1298547"/>
                  <a:pt x="518459" y="1304704"/>
                  <a:pt x="488731" y="1319568"/>
                </a:cubicBezTo>
                <a:cubicBezTo>
                  <a:pt x="467710" y="1330078"/>
                  <a:pt x="447965" y="1343667"/>
                  <a:pt x="425669" y="1351099"/>
                </a:cubicBezTo>
                <a:cubicBezTo>
                  <a:pt x="323880" y="1385029"/>
                  <a:pt x="366663" y="1343592"/>
                  <a:pt x="268014" y="1398396"/>
                </a:cubicBezTo>
                <a:cubicBezTo>
                  <a:pt x="245045" y="1411157"/>
                  <a:pt x="226477" y="1430624"/>
                  <a:pt x="204951" y="1445692"/>
                </a:cubicBezTo>
                <a:cubicBezTo>
                  <a:pt x="173906" y="1467424"/>
                  <a:pt x="110358" y="1508754"/>
                  <a:pt x="110358" y="1508754"/>
                </a:cubicBezTo>
                <a:cubicBezTo>
                  <a:pt x="105103" y="1524520"/>
                  <a:pt x="80766" y="1546833"/>
                  <a:pt x="94593" y="1556051"/>
                </a:cubicBezTo>
                <a:cubicBezTo>
                  <a:pt x="112622" y="1568070"/>
                  <a:pt x="136468" y="1544825"/>
                  <a:pt x="157655" y="1540285"/>
                </a:cubicBezTo>
                <a:cubicBezTo>
                  <a:pt x="210058" y="1529056"/>
                  <a:pt x="262907" y="1519983"/>
                  <a:pt x="315310" y="1508754"/>
                </a:cubicBezTo>
                <a:cubicBezTo>
                  <a:pt x="336497" y="1504214"/>
                  <a:pt x="357220" y="1497689"/>
                  <a:pt x="378372" y="1492989"/>
                </a:cubicBezTo>
                <a:cubicBezTo>
                  <a:pt x="492516" y="1467624"/>
                  <a:pt x="419983" y="1489628"/>
                  <a:pt x="504496" y="1461458"/>
                </a:cubicBezTo>
                <a:cubicBezTo>
                  <a:pt x="435362" y="1634292"/>
                  <a:pt x="523049" y="1476848"/>
                  <a:pt x="409903" y="1556051"/>
                </a:cubicBezTo>
                <a:cubicBezTo>
                  <a:pt x="373372" y="1581623"/>
                  <a:pt x="353547" y="1627702"/>
                  <a:pt x="315310" y="1650644"/>
                </a:cubicBezTo>
                <a:lnTo>
                  <a:pt x="236482" y="1697940"/>
                </a:lnTo>
                <a:cubicBezTo>
                  <a:pt x="110359" y="1866106"/>
                  <a:pt x="273268" y="1661153"/>
                  <a:pt x="126124" y="1808299"/>
                </a:cubicBezTo>
                <a:cubicBezTo>
                  <a:pt x="112726" y="1821697"/>
                  <a:pt x="107991" y="1842198"/>
                  <a:pt x="94593" y="1855596"/>
                </a:cubicBezTo>
                <a:cubicBezTo>
                  <a:pt x="81195" y="1868994"/>
                  <a:pt x="38822" y="1904075"/>
                  <a:pt x="47296" y="1887127"/>
                </a:cubicBezTo>
                <a:cubicBezTo>
                  <a:pt x="79334" y="1823050"/>
                  <a:pt x="121434" y="1825024"/>
                  <a:pt x="173420" y="1792533"/>
                </a:cubicBezTo>
                <a:cubicBezTo>
                  <a:pt x="195702" y="1778607"/>
                  <a:pt x="212980" y="1756988"/>
                  <a:pt x="236482" y="1745237"/>
                </a:cubicBezTo>
                <a:cubicBezTo>
                  <a:pt x="266210" y="1730373"/>
                  <a:pt x="331076" y="1713706"/>
                  <a:pt x="331076" y="1713706"/>
                </a:cubicBezTo>
                <a:cubicBezTo>
                  <a:pt x="346841" y="1703196"/>
                  <a:pt x="361425" y="1690649"/>
                  <a:pt x="378372" y="1682175"/>
                </a:cubicBezTo>
                <a:cubicBezTo>
                  <a:pt x="393236" y="1674743"/>
                  <a:pt x="430924" y="1650643"/>
                  <a:pt x="425669" y="1666409"/>
                </a:cubicBezTo>
                <a:cubicBezTo>
                  <a:pt x="413388" y="1703252"/>
                  <a:pt x="325082" y="1751231"/>
                  <a:pt x="299545" y="1776768"/>
                </a:cubicBezTo>
                <a:cubicBezTo>
                  <a:pt x="195116" y="1881197"/>
                  <a:pt x="278456" y="1826375"/>
                  <a:pt x="189186" y="1902892"/>
                </a:cubicBezTo>
                <a:cubicBezTo>
                  <a:pt x="169236" y="1919992"/>
                  <a:pt x="146074" y="1933089"/>
                  <a:pt x="126124" y="1950189"/>
                </a:cubicBezTo>
                <a:cubicBezTo>
                  <a:pt x="78914" y="1990654"/>
                  <a:pt x="79734" y="1996125"/>
                  <a:pt x="47296" y="2044782"/>
                </a:cubicBezTo>
                <a:cubicBezTo>
                  <a:pt x="42041" y="2060547"/>
                  <a:pt x="38963" y="2077214"/>
                  <a:pt x="31531" y="2092078"/>
                </a:cubicBezTo>
                <a:cubicBezTo>
                  <a:pt x="23057" y="2109026"/>
                  <a:pt x="0" y="2158323"/>
                  <a:pt x="0" y="2139375"/>
                </a:cubicBezTo>
                <a:cubicBezTo>
                  <a:pt x="0" y="2089796"/>
                  <a:pt x="42884" y="2041206"/>
                  <a:pt x="78827" y="2013251"/>
                </a:cubicBezTo>
                <a:cubicBezTo>
                  <a:pt x="108740" y="1989985"/>
                  <a:pt x="138235" y="1964263"/>
                  <a:pt x="173420" y="1950189"/>
                </a:cubicBezTo>
                <a:cubicBezTo>
                  <a:pt x="201512" y="1938952"/>
                  <a:pt x="287191" y="1907212"/>
                  <a:pt x="315310" y="1887127"/>
                </a:cubicBezTo>
                <a:cubicBezTo>
                  <a:pt x="333453" y="1874168"/>
                  <a:pt x="345479" y="1854104"/>
                  <a:pt x="362607" y="1839830"/>
                </a:cubicBezTo>
                <a:cubicBezTo>
                  <a:pt x="377163" y="1827700"/>
                  <a:pt x="394138" y="1818809"/>
                  <a:pt x="409903" y="1808299"/>
                </a:cubicBezTo>
                <a:cubicBezTo>
                  <a:pt x="388336" y="1894569"/>
                  <a:pt x="400230" y="1877042"/>
                  <a:pt x="331076" y="1965954"/>
                </a:cubicBezTo>
                <a:cubicBezTo>
                  <a:pt x="317388" y="1983553"/>
                  <a:pt x="296738" y="1995108"/>
                  <a:pt x="283779" y="2013251"/>
                </a:cubicBezTo>
                <a:cubicBezTo>
                  <a:pt x="270119" y="2032375"/>
                  <a:pt x="263502" y="2055681"/>
                  <a:pt x="252248" y="2076313"/>
                </a:cubicBezTo>
                <a:cubicBezTo>
                  <a:pt x="231960" y="2113508"/>
                  <a:pt x="206941" y="2148202"/>
                  <a:pt x="189186" y="2186671"/>
                </a:cubicBezTo>
                <a:cubicBezTo>
                  <a:pt x="175258" y="2216849"/>
                  <a:pt x="169999" y="2250405"/>
                  <a:pt x="157655" y="2281265"/>
                </a:cubicBezTo>
                <a:cubicBezTo>
                  <a:pt x="148927" y="2303086"/>
                  <a:pt x="136634" y="2323306"/>
                  <a:pt x="126124" y="2344327"/>
                </a:cubicBezTo>
                <a:cubicBezTo>
                  <a:pt x="113366" y="2433631"/>
                  <a:pt x="115830" y="2443419"/>
                  <a:pt x="94593" y="2517747"/>
                </a:cubicBezTo>
                <a:cubicBezTo>
                  <a:pt x="90028" y="2533726"/>
                  <a:pt x="75568" y="2581340"/>
                  <a:pt x="78827" y="2565044"/>
                </a:cubicBezTo>
                <a:cubicBezTo>
                  <a:pt x="87326" y="2522550"/>
                  <a:pt x="96654" y="2480031"/>
                  <a:pt x="110358" y="2438920"/>
                </a:cubicBezTo>
                <a:cubicBezTo>
                  <a:pt x="121667" y="2404993"/>
                  <a:pt x="174032" y="2322287"/>
                  <a:pt x="189186" y="2297030"/>
                </a:cubicBezTo>
                <a:cubicBezTo>
                  <a:pt x="194441" y="2276009"/>
                  <a:pt x="196416" y="2253884"/>
                  <a:pt x="204951" y="2233968"/>
                </a:cubicBezTo>
                <a:cubicBezTo>
                  <a:pt x="212415" y="2216552"/>
                  <a:pt x="235781" y="2167736"/>
                  <a:pt x="236482" y="2186671"/>
                </a:cubicBezTo>
                <a:cubicBezTo>
                  <a:pt x="242321" y="2344306"/>
                  <a:pt x="212839" y="2502091"/>
                  <a:pt x="220717" y="2659637"/>
                </a:cubicBezTo>
                <a:cubicBezTo>
                  <a:pt x="223393" y="2713163"/>
                  <a:pt x="240197" y="2554202"/>
                  <a:pt x="252248" y="2501982"/>
                </a:cubicBezTo>
                <a:cubicBezTo>
                  <a:pt x="255985" y="2485789"/>
                  <a:pt x="262759" y="2470451"/>
                  <a:pt x="268014" y="2454685"/>
                </a:cubicBezTo>
                <a:cubicBezTo>
                  <a:pt x="282386" y="2354081"/>
                  <a:pt x="289432" y="2290181"/>
                  <a:pt x="315310" y="2186671"/>
                </a:cubicBezTo>
                <a:cubicBezTo>
                  <a:pt x="320360" y="2166470"/>
                  <a:pt x="335534" y="2098927"/>
                  <a:pt x="346841" y="2076313"/>
                </a:cubicBezTo>
                <a:cubicBezTo>
                  <a:pt x="355315" y="2059365"/>
                  <a:pt x="367862" y="2044782"/>
                  <a:pt x="378372" y="2029016"/>
                </a:cubicBezTo>
                <a:cubicBezTo>
                  <a:pt x="394699" y="2126977"/>
                  <a:pt x="432739" y="2346179"/>
                  <a:pt x="441434" y="2438920"/>
                </a:cubicBezTo>
                <a:cubicBezTo>
                  <a:pt x="450277" y="2533245"/>
                  <a:pt x="451945" y="2628106"/>
                  <a:pt x="457200" y="2722699"/>
                </a:cubicBezTo>
                <a:cubicBezTo>
                  <a:pt x="434934" y="3012147"/>
                  <a:pt x="432936" y="2995631"/>
                  <a:pt x="472965" y="2675402"/>
                </a:cubicBezTo>
                <a:cubicBezTo>
                  <a:pt x="490792" y="2532790"/>
                  <a:pt x="475333" y="2589472"/>
                  <a:pt x="504496" y="2501982"/>
                </a:cubicBezTo>
                <a:cubicBezTo>
                  <a:pt x="520262" y="2533513"/>
                  <a:pt x="534673" y="2565759"/>
                  <a:pt x="551793" y="2596575"/>
                </a:cubicBezTo>
                <a:cubicBezTo>
                  <a:pt x="560995" y="2613138"/>
                  <a:pt x="573923" y="2627420"/>
                  <a:pt x="583324" y="2643871"/>
                </a:cubicBezTo>
                <a:cubicBezTo>
                  <a:pt x="594984" y="2664276"/>
                  <a:pt x="604345" y="2685912"/>
                  <a:pt x="614855" y="2706933"/>
                </a:cubicBezTo>
                <a:cubicBezTo>
                  <a:pt x="652975" y="2973780"/>
                  <a:pt x="601965" y="2699798"/>
                  <a:pt x="662151" y="2880354"/>
                </a:cubicBezTo>
                <a:cubicBezTo>
                  <a:pt x="667123" y="2895271"/>
                  <a:pt x="683582" y="3002044"/>
                  <a:pt x="693682" y="3022244"/>
                </a:cubicBezTo>
                <a:cubicBezTo>
                  <a:pt x="700329" y="3035539"/>
                  <a:pt x="714703" y="3043265"/>
                  <a:pt x="725214" y="3053775"/>
                </a:cubicBezTo>
                <a:cubicBezTo>
                  <a:pt x="768780" y="2835936"/>
                  <a:pt x="755118" y="2940199"/>
                  <a:pt x="709448" y="2517747"/>
                </a:cubicBezTo>
                <a:cubicBezTo>
                  <a:pt x="704790" y="2474663"/>
                  <a:pt x="688427" y="2433664"/>
                  <a:pt x="677917" y="2391623"/>
                </a:cubicBezTo>
                <a:lnTo>
                  <a:pt x="662151" y="2328561"/>
                </a:lnTo>
                <a:cubicBezTo>
                  <a:pt x="651641" y="2344327"/>
                  <a:pt x="631733" y="2356943"/>
                  <a:pt x="630620" y="2375858"/>
                </a:cubicBezTo>
                <a:cubicBezTo>
                  <a:pt x="619056" y="2572455"/>
                  <a:pt x="612839" y="2546254"/>
                  <a:pt x="677917" y="2643871"/>
                </a:cubicBezTo>
                <a:cubicBezTo>
                  <a:pt x="710728" y="2775119"/>
                  <a:pt x="670775" y="2645352"/>
                  <a:pt x="725214" y="2754230"/>
                </a:cubicBezTo>
                <a:cubicBezTo>
                  <a:pt x="732646" y="2769094"/>
                  <a:pt x="746234" y="2817293"/>
                  <a:pt x="740979" y="2801527"/>
                </a:cubicBezTo>
                <a:cubicBezTo>
                  <a:pt x="674741" y="2602810"/>
                  <a:pt x="743724" y="2803589"/>
                  <a:pt x="677917" y="2628106"/>
                </a:cubicBezTo>
                <a:cubicBezTo>
                  <a:pt x="672082" y="2612546"/>
                  <a:pt x="669583" y="2595673"/>
                  <a:pt x="662151" y="2580809"/>
                </a:cubicBezTo>
                <a:cubicBezTo>
                  <a:pt x="648447" y="2553402"/>
                  <a:pt x="628559" y="2529389"/>
                  <a:pt x="614855" y="2501982"/>
                </a:cubicBezTo>
                <a:cubicBezTo>
                  <a:pt x="607423" y="2487118"/>
                  <a:pt x="605635" y="2469960"/>
                  <a:pt x="599089" y="2454685"/>
                </a:cubicBezTo>
                <a:cubicBezTo>
                  <a:pt x="589831" y="2433083"/>
                  <a:pt x="578068" y="2412644"/>
                  <a:pt x="567558" y="2391623"/>
                </a:cubicBezTo>
                <a:cubicBezTo>
                  <a:pt x="546329" y="2264247"/>
                  <a:pt x="561901" y="2327354"/>
                  <a:pt x="520262" y="2202437"/>
                </a:cubicBezTo>
                <a:cubicBezTo>
                  <a:pt x="515007" y="2186671"/>
                  <a:pt x="500465" y="2139018"/>
                  <a:pt x="504496" y="2155140"/>
                </a:cubicBezTo>
                <a:cubicBezTo>
                  <a:pt x="515006" y="2197182"/>
                  <a:pt x="513731" y="2244105"/>
                  <a:pt x="536027" y="2281265"/>
                </a:cubicBezTo>
                <a:cubicBezTo>
                  <a:pt x="562793" y="2325875"/>
                  <a:pt x="611584" y="2352954"/>
                  <a:pt x="646386" y="2391623"/>
                </a:cubicBezTo>
                <a:cubicBezTo>
                  <a:pt x="659062" y="2405707"/>
                  <a:pt x="665171" y="2424900"/>
                  <a:pt x="677917" y="2438920"/>
                </a:cubicBezTo>
                <a:cubicBezTo>
                  <a:pt x="717911" y="2482914"/>
                  <a:pt x="762000" y="2523003"/>
                  <a:pt x="804041" y="2565044"/>
                </a:cubicBezTo>
                <a:cubicBezTo>
                  <a:pt x="825062" y="2586065"/>
                  <a:pt x="850613" y="2603371"/>
                  <a:pt x="867103" y="2628106"/>
                </a:cubicBezTo>
                <a:cubicBezTo>
                  <a:pt x="877613" y="2643871"/>
                  <a:pt x="912032" y="2662004"/>
                  <a:pt x="898634" y="2675402"/>
                </a:cubicBezTo>
                <a:cubicBezTo>
                  <a:pt x="885236" y="2688800"/>
                  <a:pt x="867103" y="2654381"/>
                  <a:pt x="851338" y="2643871"/>
                </a:cubicBezTo>
                <a:cubicBezTo>
                  <a:pt x="814360" y="2532941"/>
                  <a:pt x="862492" y="2669901"/>
                  <a:pt x="804041" y="2533513"/>
                </a:cubicBezTo>
                <a:cubicBezTo>
                  <a:pt x="797495" y="2518238"/>
                  <a:pt x="795708" y="2501080"/>
                  <a:pt x="788276" y="2486216"/>
                </a:cubicBezTo>
                <a:cubicBezTo>
                  <a:pt x="779802" y="2469269"/>
                  <a:pt x="764440" y="2456235"/>
                  <a:pt x="756745" y="2438920"/>
                </a:cubicBezTo>
                <a:cubicBezTo>
                  <a:pt x="743246" y="2408548"/>
                  <a:pt x="740078" y="2374055"/>
                  <a:pt x="725214" y="2344327"/>
                </a:cubicBezTo>
                <a:cubicBezTo>
                  <a:pt x="714703" y="2323306"/>
                  <a:pt x="706138" y="2301195"/>
                  <a:pt x="693682" y="2281265"/>
                </a:cubicBezTo>
                <a:cubicBezTo>
                  <a:pt x="679756" y="2258983"/>
                  <a:pt x="625365" y="2202436"/>
                  <a:pt x="646386" y="2218202"/>
                </a:cubicBezTo>
                <a:cubicBezTo>
                  <a:pt x="667407" y="2233968"/>
                  <a:pt x="689809" y="2248042"/>
                  <a:pt x="709448" y="2265499"/>
                </a:cubicBezTo>
                <a:cubicBezTo>
                  <a:pt x="737222" y="2290187"/>
                  <a:pt x="759259" y="2321113"/>
                  <a:pt x="788276" y="2344327"/>
                </a:cubicBezTo>
                <a:cubicBezTo>
                  <a:pt x="812204" y="2363469"/>
                  <a:pt x="841251" y="2375172"/>
                  <a:pt x="867103" y="2391623"/>
                </a:cubicBezTo>
                <a:cubicBezTo>
                  <a:pt x="952505" y="2445970"/>
                  <a:pt x="952912" y="2448097"/>
                  <a:pt x="1024758" y="2501982"/>
                </a:cubicBezTo>
                <a:cubicBezTo>
                  <a:pt x="1014248" y="2470451"/>
                  <a:pt x="1016729" y="2430891"/>
                  <a:pt x="993227" y="2407389"/>
                </a:cubicBezTo>
                <a:cubicBezTo>
                  <a:pt x="977462" y="2391623"/>
                  <a:pt x="960204" y="2377220"/>
                  <a:pt x="945931" y="2360092"/>
                </a:cubicBezTo>
                <a:cubicBezTo>
                  <a:pt x="839121" y="2231919"/>
                  <a:pt x="1058982" y="2425853"/>
                  <a:pt x="804041" y="2170906"/>
                </a:cubicBezTo>
                <a:cubicBezTo>
                  <a:pt x="618054" y="1984915"/>
                  <a:pt x="916135" y="2278542"/>
                  <a:pt x="693682" y="2076313"/>
                </a:cubicBezTo>
                <a:cubicBezTo>
                  <a:pt x="655188" y="2041318"/>
                  <a:pt x="620110" y="2002740"/>
                  <a:pt x="583324" y="1965954"/>
                </a:cubicBezTo>
                <a:lnTo>
                  <a:pt x="536027" y="1918658"/>
                </a:lnTo>
                <a:cubicBezTo>
                  <a:pt x="530772" y="1902892"/>
                  <a:pt x="508511" y="1859610"/>
                  <a:pt x="520262" y="1871361"/>
                </a:cubicBezTo>
                <a:cubicBezTo>
                  <a:pt x="536881" y="1887979"/>
                  <a:pt x="535175" y="1917805"/>
                  <a:pt x="551793" y="1934423"/>
                </a:cubicBezTo>
                <a:cubicBezTo>
                  <a:pt x="573460" y="1956091"/>
                  <a:pt x="605838" y="1963697"/>
                  <a:pt x="630620" y="1981720"/>
                </a:cubicBezTo>
                <a:cubicBezTo>
                  <a:pt x="663814" y="2005861"/>
                  <a:pt x="691589" y="2037010"/>
                  <a:pt x="725214" y="2060547"/>
                </a:cubicBezTo>
                <a:cubicBezTo>
                  <a:pt x="744468" y="2074024"/>
                  <a:pt x="769475" y="2077977"/>
                  <a:pt x="788276" y="2092078"/>
                </a:cubicBezTo>
                <a:cubicBezTo>
                  <a:pt x="947637" y="2211598"/>
                  <a:pt x="761756" y="2110349"/>
                  <a:pt x="914400" y="2186671"/>
                </a:cubicBezTo>
                <a:cubicBezTo>
                  <a:pt x="888175" y="2107998"/>
                  <a:pt x="912946" y="2168482"/>
                  <a:pt x="867103" y="2092078"/>
                </a:cubicBezTo>
                <a:cubicBezTo>
                  <a:pt x="764021" y="1920275"/>
                  <a:pt x="844608" y="2028488"/>
                  <a:pt x="693682" y="1839830"/>
                </a:cubicBezTo>
                <a:cubicBezTo>
                  <a:pt x="668042" y="1807780"/>
                  <a:pt x="637622" y="1779388"/>
                  <a:pt x="614855" y="1745237"/>
                </a:cubicBezTo>
                <a:lnTo>
                  <a:pt x="551793" y="1650644"/>
                </a:lnTo>
                <a:cubicBezTo>
                  <a:pt x="562303" y="1697940"/>
                  <a:pt x="564689" y="1747810"/>
                  <a:pt x="583324" y="1792533"/>
                </a:cubicBezTo>
                <a:cubicBezTo>
                  <a:pt x="598025" y="1827815"/>
                  <a:pt x="651156" y="1849060"/>
                  <a:pt x="677917" y="1871361"/>
                </a:cubicBezTo>
                <a:cubicBezTo>
                  <a:pt x="695045" y="1885635"/>
                  <a:pt x="708286" y="1904148"/>
                  <a:pt x="725214" y="1918658"/>
                </a:cubicBezTo>
                <a:cubicBezTo>
                  <a:pt x="770481" y="1957458"/>
                  <a:pt x="797507" y="1974414"/>
                  <a:pt x="851338" y="1997485"/>
                </a:cubicBezTo>
                <a:cubicBezTo>
                  <a:pt x="866612" y="2004031"/>
                  <a:pt x="882869" y="2007996"/>
                  <a:pt x="898634" y="2013251"/>
                </a:cubicBezTo>
                <a:cubicBezTo>
                  <a:pt x="893379" y="1965954"/>
                  <a:pt x="897917" y="1916507"/>
                  <a:pt x="882869" y="1871361"/>
                </a:cubicBezTo>
                <a:cubicBezTo>
                  <a:pt x="870885" y="1835410"/>
                  <a:pt x="836755" y="1810663"/>
                  <a:pt x="819807" y="1776768"/>
                </a:cubicBezTo>
                <a:cubicBezTo>
                  <a:pt x="804041" y="1745237"/>
                  <a:pt x="789630" y="1712991"/>
                  <a:pt x="772510" y="1682175"/>
                </a:cubicBezTo>
                <a:cubicBezTo>
                  <a:pt x="763308" y="1665612"/>
                  <a:pt x="750380" y="1651329"/>
                  <a:pt x="740979" y="1634878"/>
                </a:cubicBezTo>
                <a:cubicBezTo>
                  <a:pt x="729319" y="1614473"/>
                  <a:pt x="721904" y="1591745"/>
                  <a:pt x="709448" y="1571816"/>
                </a:cubicBezTo>
                <a:cubicBezTo>
                  <a:pt x="695522" y="1549534"/>
                  <a:pt x="647576" y="1486891"/>
                  <a:pt x="662151" y="1508754"/>
                </a:cubicBezTo>
                <a:cubicBezTo>
                  <a:pt x="754367" y="1647076"/>
                  <a:pt x="702473" y="1573025"/>
                  <a:pt x="819807" y="1729471"/>
                </a:cubicBezTo>
                <a:cubicBezTo>
                  <a:pt x="878473" y="1807692"/>
                  <a:pt x="845240" y="1777957"/>
                  <a:pt x="914400" y="1824065"/>
                </a:cubicBezTo>
                <a:cubicBezTo>
                  <a:pt x="903890" y="1766258"/>
                  <a:pt x="901449" y="1706384"/>
                  <a:pt x="882869" y="1650644"/>
                </a:cubicBezTo>
                <a:cubicBezTo>
                  <a:pt x="874560" y="1625716"/>
                  <a:pt x="846583" y="1611439"/>
                  <a:pt x="835572" y="1587582"/>
                </a:cubicBezTo>
                <a:cubicBezTo>
                  <a:pt x="814680" y="1542316"/>
                  <a:pt x="804042" y="1492989"/>
                  <a:pt x="788276" y="1445692"/>
                </a:cubicBezTo>
                <a:cubicBezTo>
                  <a:pt x="783021" y="1429927"/>
                  <a:pt x="781728" y="1412223"/>
                  <a:pt x="772510" y="1398396"/>
                </a:cubicBezTo>
                <a:lnTo>
                  <a:pt x="740979" y="1351099"/>
                </a:lnTo>
                <a:cubicBezTo>
                  <a:pt x="767324" y="1509163"/>
                  <a:pt x="734987" y="1386412"/>
                  <a:pt x="804041" y="1524520"/>
                </a:cubicBezTo>
                <a:cubicBezTo>
                  <a:pt x="895307" y="1707051"/>
                  <a:pt x="811855" y="1575653"/>
                  <a:pt x="882869" y="1682175"/>
                </a:cubicBezTo>
                <a:cubicBezTo>
                  <a:pt x="893361" y="1713653"/>
                  <a:pt x="910138" y="1780602"/>
                  <a:pt x="945931" y="1792533"/>
                </a:cubicBezTo>
                <a:cubicBezTo>
                  <a:pt x="963906" y="1798525"/>
                  <a:pt x="977462" y="1771512"/>
                  <a:pt x="993227" y="1761002"/>
                </a:cubicBezTo>
                <a:cubicBezTo>
                  <a:pt x="982717" y="1745237"/>
                  <a:pt x="970170" y="1730653"/>
                  <a:pt x="961696" y="1713706"/>
                </a:cubicBezTo>
                <a:cubicBezTo>
                  <a:pt x="942892" y="1676098"/>
                  <a:pt x="909670" y="1577073"/>
                  <a:pt x="898634" y="1540285"/>
                </a:cubicBezTo>
                <a:cubicBezTo>
                  <a:pt x="892408" y="1519531"/>
                  <a:pt x="889095" y="1497977"/>
                  <a:pt x="882869" y="1477223"/>
                </a:cubicBezTo>
                <a:cubicBezTo>
                  <a:pt x="873319" y="1445388"/>
                  <a:pt x="861848" y="1414161"/>
                  <a:pt x="851338" y="1382630"/>
                </a:cubicBezTo>
                <a:lnTo>
                  <a:pt x="835572" y="1335333"/>
                </a:lnTo>
                <a:cubicBezTo>
                  <a:pt x="840827" y="1309057"/>
                  <a:pt x="829901" y="1240428"/>
                  <a:pt x="851338" y="1256506"/>
                </a:cubicBezTo>
                <a:cubicBezTo>
                  <a:pt x="906153" y="1297618"/>
                  <a:pt x="931053" y="1368642"/>
                  <a:pt x="961696" y="1429927"/>
                </a:cubicBezTo>
                <a:lnTo>
                  <a:pt x="1087820" y="1682175"/>
                </a:lnTo>
                <a:cubicBezTo>
                  <a:pt x="1136300" y="1779134"/>
                  <a:pt x="1106312" y="1725678"/>
                  <a:pt x="1182414" y="1839830"/>
                </a:cubicBezTo>
                <a:cubicBezTo>
                  <a:pt x="1192924" y="1855596"/>
                  <a:pt x="1220982" y="1904720"/>
                  <a:pt x="1213945" y="1887127"/>
                </a:cubicBezTo>
                <a:cubicBezTo>
                  <a:pt x="1197647" y="1846383"/>
                  <a:pt x="1158976" y="1754177"/>
                  <a:pt x="1150882" y="1713706"/>
                </a:cubicBezTo>
                <a:lnTo>
                  <a:pt x="1135117" y="1634878"/>
                </a:lnTo>
                <a:cubicBezTo>
                  <a:pt x="1129862" y="1577071"/>
                  <a:pt x="1127022" y="1518994"/>
                  <a:pt x="1119351" y="1461458"/>
                </a:cubicBezTo>
                <a:cubicBezTo>
                  <a:pt x="1116487" y="1439981"/>
                  <a:pt x="1102314" y="1420026"/>
                  <a:pt x="1103586" y="1398396"/>
                </a:cubicBezTo>
                <a:cubicBezTo>
                  <a:pt x="1107645" y="1329394"/>
                  <a:pt x="1124607" y="1261761"/>
                  <a:pt x="1135117" y="1193444"/>
                </a:cubicBezTo>
                <a:cubicBezTo>
                  <a:pt x="1145627" y="1230230"/>
                  <a:pt x="1158632" y="1266393"/>
                  <a:pt x="1166648" y="1303802"/>
                </a:cubicBezTo>
                <a:cubicBezTo>
                  <a:pt x="1174434" y="1340137"/>
                  <a:pt x="1174058" y="1377953"/>
                  <a:pt x="1182414" y="1414161"/>
                </a:cubicBezTo>
                <a:cubicBezTo>
                  <a:pt x="1202588" y="1501580"/>
                  <a:pt x="1229769" y="1532564"/>
                  <a:pt x="1261241" y="1619113"/>
                </a:cubicBezTo>
                <a:cubicBezTo>
                  <a:pt x="1268646" y="1639476"/>
                  <a:pt x="1270781" y="1661421"/>
                  <a:pt x="1277007" y="1682175"/>
                </a:cubicBezTo>
                <a:cubicBezTo>
                  <a:pt x="1286558" y="1714010"/>
                  <a:pt x="1296194" y="1745909"/>
                  <a:pt x="1308538" y="1776768"/>
                </a:cubicBezTo>
                <a:cubicBezTo>
                  <a:pt x="1317266" y="1798589"/>
                  <a:pt x="1356687" y="1823212"/>
                  <a:pt x="1340069" y="1839830"/>
                </a:cubicBezTo>
                <a:cubicBezTo>
                  <a:pt x="1321121" y="1858778"/>
                  <a:pt x="1287517" y="1829320"/>
                  <a:pt x="1261241" y="1824065"/>
                </a:cubicBezTo>
                <a:cubicBezTo>
                  <a:pt x="1251987" y="1777792"/>
                  <a:pt x="1247891" y="1740362"/>
                  <a:pt x="1229710" y="1697940"/>
                </a:cubicBezTo>
                <a:cubicBezTo>
                  <a:pt x="1220452" y="1676338"/>
                  <a:pt x="1208689" y="1655899"/>
                  <a:pt x="1198179" y="1634878"/>
                </a:cubicBezTo>
                <a:cubicBezTo>
                  <a:pt x="1187669" y="1592837"/>
                  <a:pt x="1180352" y="1549865"/>
                  <a:pt x="1166648" y="1508754"/>
                </a:cubicBezTo>
                <a:cubicBezTo>
                  <a:pt x="1161393" y="1492989"/>
                  <a:pt x="1155447" y="1477437"/>
                  <a:pt x="1150882" y="1461458"/>
                </a:cubicBezTo>
                <a:cubicBezTo>
                  <a:pt x="1144929" y="1440624"/>
                  <a:pt x="1141343" y="1419150"/>
                  <a:pt x="1135117" y="1398396"/>
                </a:cubicBezTo>
                <a:cubicBezTo>
                  <a:pt x="1125567" y="1366561"/>
                  <a:pt x="1111647" y="1336046"/>
                  <a:pt x="1103586" y="1303802"/>
                </a:cubicBezTo>
                <a:cubicBezTo>
                  <a:pt x="1098331" y="1282781"/>
                  <a:pt x="1093773" y="1261574"/>
                  <a:pt x="1087820" y="1240740"/>
                </a:cubicBezTo>
                <a:cubicBezTo>
                  <a:pt x="1083255" y="1224761"/>
                  <a:pt x="1075660" y="1209666"/>
                  <a:pt x="1072055" y="1193444"/>
                </a:cubicBezTo>
                <a:cubicBezTo>
                  <a:pt x="1065121" y="1162239"/>
                  <a:pt x="1061544" y="1130382"/>
                  <a:pt x="1056289" y="1098851"/>
                </a:cubicBezTo>
                <a:cubicBezTo>
                  <a:pt x="1025612" y="1252238"/>
                  <a:pt x="1036918" y="1103799"/>
                  <a:pt x="1087820" y="1256506"/>
                </a:cubicBezTo>
                <a:cubicBezTo>
                  <a:pt x="1099571" y="1291759"/>
                  <a:pt x="1103586" y="1366865"/>
                  <a:pt x="1103586" y="1366865"/>
                </a:cubicBezTo>
                <a:cubicBezTo>
                  <a:pt x="1127280" y="869284"/>
                  <a:pt x="1056861" y="1153027"/>
                  <a:pt x="1150882" y="988492"/>
                </a:cubicBezTo>
                <a:cubicBezTo>
                  <a:pt x="1162542" y="968087"/>
                  <a:pt x="1167368" y="943485"/>
                  <a:pt x="1182414" y="925430"/>
                </a:cubicBezTo>
                <a:cubicBezTo>
                  <a:pt x="1205923" y="897219"/>
                  <a:pt x="1244725" y="888894"/>
                  <a:pt x="1277007" y="878133"/>
                </a:cubicBezTo>
                <a:cubicBezTo>
                  <a:pt x="1271752" y="935940"/>
                  <a:pt x="1275319" y="995242"/>
                  <a:pt x="1261241" y="1051554"/>
                </a:cubicBezTo>
                <a:cubicBezTo>
                  <a:pt x="1257211" y="1067676"/>
                  <a:pt x="1245476" y="1020876"/>
                  <a:pt x="1245476" y="1004258"/>
                </a:cubicBezTo>
                <a:cubicBezTo>
                  <a:pt x="1245476" y="987640"/>
                  <a:pt x="1252023" y="970788"/>
                  <a:pt x="1261241" y="956961"/>
                </a:cubicBezTo>
                <a:cubicBezTo>
                  <a:pt x="1295780" y="905152"/>
                  <a:pt x="1312215" y="914482"/>
                  <a:pt x="1355834" y="878133"/>
                </a:cubicBezTo>
                <a:cubicBezTo>
                  <a:pt x="1372962" y="863860"/>
                  <a:pt x="1387365" y="846602"/>
                  <a:pt x="1403131" y="830837"/>
                </a:cubicBezTo>
                <a:cubicBezTo>
                  <a:pt x="1397876" y="888644"/>
                  <a:pt x="1395574" y="946796"/>
                  <a:pt x="1387365" y="1004258"/>
                </a:cubicBezTo>
                <a:cubicBezTo>
                  <a:pt x="1385015" y="1020709"/>
                  <a:pt x="1371600" y="1068172"/>
                  <a:pt x="1371600" y="1051554"/>
                </a:cubicBezTo>
                <a:cubicBezTo>
                  <a:pt x="1371600" y="1029886"/>
                  <a:pt x="1376447" y="1007208"/>
                  <a:pt x="1387365" y="988492"/>
                </a:cubicBezTo>
                <a:cubicBezTo>
                  <a:pt x="1437751" y="902116"/>
                  <a:pt x="1469230" y="875096"/>
                  <a:pt x="1529255" y="815071"/>
                </a:cubicBezTo>
                <a:cubicBezTo>
                  <a:pt x="1524000" y="920175"/>
                  <a:pt x="1513489" y="1025147"/>
                  <a:pt x="1513489" y="1130382"/>
                </a:cubicBezTo>
                <a:cubicBezTo>
                  <a:pt x="1513489" y="1157178"/>
                  <a:pt x="1522756" y="1077550"/>
                  <a:pt x="1529255" y="1051554"/>
                </a:cubicBezTo>
                <a:cubicBezTo>
                  <a:pt x="1533285" y="1035432"/>
                  <a:pt x="1534817" y="1017375"/>
                  <a:pt x="1545020" y="1004258"/>
                </a:cubicBezTo>
                <a:cubicBezTo>
                  <a:pt x="1572397" y="969059"/>
                  <a:pt x="1608083" y="941196"/>
                  <a:pt x="1639614" y="909665"/>
                </a:cubicBezTo>
                <a:cubicBezTo>
                  <a:pt x="1650125" y="899154"/>
                  <a:pt x="1657044" y="882833"/>
                  <a:pt x="1671145" y="878133"/>
                </a:cubicBezTo>
                <a:lnTo>
                  <a:pt x="1765738" y="846602"/>
                </a:lnTo>
                <a:cubicBezTo>
                  <a:pt x="1776248" y="867623"/>
                  <a:pt x="1774469" y="903965"/>
                  <a:pt x="1797269" y="909665"/>
                </a:cubicBezTo>
                <a:cubicBezTo>
                  <a:pt x="1815651" y="914261"/>
                  <a:pt x="1814004" y="874205"/>
                  <a:pt x="1828800" y="862368"/>
                </a:cubicBezTo>
                <a:cubicBezTo>
                  <a:pt x="1841777" y="851987"/>
                  <a:pt x="1861232" y="854034"/>
                  <a:pt x="1876096" y="846602"/>
                </a:cubicBezTo>
                <a:cubicBezTo>
                  <a:pt x="1893043" y="838128"/>
                  <a:pt x="1907627" y="825581"/>
                  <a:pt x="1923393" y="815071"/>
                </a:cubicBezTo>
                <a:cubicBezTo>
                  <a:pt x="1918138" y="836092"/>
                  <a:pt x="1916162" y="858217"/>
                  <a:pt x="1907627" y="878133"/>
                </a:cubicBezTo>
                <a:cubicBezTo>
                  <a:pt x="1886496" y="927439"/>
                  <a:pt x="1856621" y="941593"/>
                  <a:pt x="1813034" y="972727"/>
                </a:cubicBezTo>
                <a:cubicBezTo>
                  <a:pt x="1797616" y="983740"/>
                  <a:pt x="1780124" y="991927"/>
                  <a:pt x="1765738" y="1004258"/>
                </a:cubicBezTo>
                <a:cubicBezTo>
                  <a:pt x="1743167" y="1023605"/>
                  <a:pt x="1724895" y="1047570"/>
                  <a:pt x="1702676" y="1067320"/>
                </a:cubicBezTo>
                <a:cubicBezTo>
                  <a:pt x="1677526" y="1089676"/>
                  <a:pt x="1650124" y="1109361"/>
                  <a:pt x="1623848" y="1130382"/>
                </a:cubicBezTo>
                <a:cubicBezTo>
                  <a:pt x="1634358" y="1104106"/>
                  <a:pt x="1638930" y="1074583"/>
                  <a:pt x="1655379" y="1051554"/>
                </a:cubicBezTo>
                <a:cubicBezTo>
                  <a:pt x="1666392" y="1036135"/>
                  <a:pt x="1685728" y="1028497"/>
                  <a:pt x="1702676" y="1020023"/>
                </a:cubicBezTo>
                <a:cubicBezTo>
                  <a:pt x="1725290" y="1008716"/>
                  <a:pt x="1792833" y="993542"/>
                  <a:pt x="1813034" y="988492"/>
                </a:cubicBezTo>
                <a:cubicBezTo>
                  <a:pt x="1828800" y="993747"/>
                  <a:pt x="1868402" y="989731"/>
                  <a:pt x="1860331" y="1004258"/>
                </a:cubicBezTo>
                <a:cubicBezTo>
                  <a:pt x="1831457" y="1056232"/>
                  <a:pt x="1776248" y="1088341"/>
                  <a:pt x="1734207" y="1130382"/>
                </a:cubicBezTo>
                <a:cubicBezTo>
                  <a:pt x="1624857" y="1239731"/>
                  <a:pt x="1762061" y="1106008"/>
                  <a:pt x="1608082" y="1240740"/>
                </a:cubicBezTo>
                <a:cubicBezTo>
                  <a:pt x="1591303" y="1255422"/>
                  <a:pt x="1576551" y="1272271"/>
                  <a:pt x="1560786" y="1288037"/>
                </a:cubicBezTo>
                <a:cubicBezTo>
                  <a:pt x="1555531" y="1267016"/>
                  <a:pt x="1539067" y="1245809"/>
                  <a:pt x="1545020" y="1224975"/>
                </a:cubicBezTo>
                <a:cubicBezTo>
                  <a:pt x="1557633" y="1180831"/>
                  <a:pt x="1626452" y="1166809"/>
                  <a:pt x="1655379" y="1146147"/>
                </a:cubicBezTo>
                <a:cubicBezTo>
                  <a:pt x="1673522" y="1133188"/>
                  <a:pt x="1686910" y="1114616"/>
                  <a:pt x="1702676" y="1098851"/>
                </a:cubicBezTo>
                <a:cubicBezTo>
                  <a:pt x="1724336" y="1163834"/>
                  <a:pt x="1729813" y="1146319"/>
                  <a:pt x="1686910" y="1224975"/>
                </a:cubicBezTo>
                <a:cubicBezTo>
                  <a:pt x="1668764" y="1258243"/>
                  <a:pt x="1623848" y="1319568"/>
                  <a:pt x="1623848" y="1319568"/>
                </a:cubicBezTo>
                <a:cubicBezTo>
                  <a:pt x="1618593" y="1340589"/>
                  <a:pt x="1616617" y="1362714"/>
                  <a:pt x="1608082" y="1382630"/>
                </a:cubicBezTo>
                <a:cubicBezTo>
                  <a:pt x="1600618" y="1400046"/>
                  <a:pt x="1587564" y="1414508"/>
                  <a:pt x="1576551" y="1429927"/>
                </a:cubicBezTo>
                <a:cubicBezTo>
                  <a:pt x="1478764" y="1566830"/>
                  <a:pt x="1572042" y="1428809"/>
                  <a:pt x="1497724" y="1540285"/>
                </a:cubicBezTo>
                <a:cubicBezTo>
                  <a:pt x="1492469" y="1514009"/>
                  <a:pt x="1474908" y="1487310"/>
                  <a:pt x="1481958" y="1461458"/>
                </a:cubicBezTo>
                <a:cubicBezTo>
                  <a:pt x="1488994" y="1435659"/>
                  <a:pt x="1543434" y="1361827"/>
                  <a:pt x="1576551" y="1335333"/>
                </a:cubicBezTo>
                <a:cubicBezTo>
                  <a:pt x="1591347" y="1323496"/>
                  <a:pt x="1609462" y="1316133"/>
                  <a:pt x="1623848" y="1303802"/>
                </a:cubicBezTo>
                <a:cubicBezTo>
                  <a:pt x="1646419" y="1284456"/>
                  <a:pt x="1665889" y="1261761"/>
                  <a:pt x="1686910" y="1240740"/>
                </a:cubicBezTo>
                <a:cubicBezTo>
                  <a:pt x="1681655" y="1445692"/>
                  <a:pt x="1682841" y="1650911"/>
                  <a:pt x="1671145" y="1855596"/>
                </a:cubicBezTo>
                <a:cubicBezTo>
                  <a:pt x="1669909" y="1877229"/>
                  <a:pt x="1658941" y="1813906"/>
                  <a:pt x="1655379" y="1792533"/>
                </a:cubicBezTo>
                <a:cubicBezTo>
                  <a:pt x="1648414" y="1750741"/>
                  <a:pt x="1644869" y="1708450"/>
                  <a:pt x="1639614" y="1666409"/>
                </a:cubicBezTo>
                <a:cubicBezTo>
                  <a:pt x="1644869" y="1577071"/>
                  <a:pt x="1636628" y="1485902"/>
                  <a:pt x="1655379" y="1398396"/>
                </a:cubicBezTo>
                <a:cubicBezTo>
                  <a:pt x="1659349" y="1379869"/>
                  <a:pt x="1680257" y="1427951"/>
                  <a:pt x="1686910" y="1445692"/>
                </a:cubicBezTo>
                <a:cubicBezTo>
                  <a:pt x="1696319" y="1470782"/>
                  <a:pt x="1696177" y="1498524"/>
                  <a:pt x="1702676" y="1524520"/>
                </a:cubicBezTo>
                <a:cubicBezTo>
                  <a:pt x="1706706" y="1540642"/>
                  <a:pt x="1714411" y="1555694"/>
                  <a:pt x="1718441" y="1571816"/>
                </a:cubicBezTo>
                <a:cubicBezTo>
                  <a:pt x="1724940" y="1597812"/>
                  <a:pt x="1727156" y="1624792"/>
                  <a:pt x="1734207" y="1650644"/>
                </a:cubicBezTo>
                <a:cubicBezTo>
                  <a:pt x="1743037" y="1683019"/>
                  <a:pt x="1780344" y="1790215"/>
                  <a:pt x="1797269" y="1824065"/>
                </a:cubicBezTo>
                <a:cubicBezTo>
                  <a:pt x="1810973" y="1851472"/>
                  <a:pt x="1829684" y="1876106"/>
                  <a:pt x="1844565" y="1902892"/>
                </a:cubicBezTo>
                <a:cubicBezTo>
                  <a:pt x="1855978" y="1923436"/>
                  <a:pt x="1868664" y="1943658"/>
                  <a:pt x="1876096" y="1965954"/>
                </a:cubicBezTo>
                <a:cubicBezTo>
                  <a:pt x="1889800" y="2007065"/>
                  <a:pt x="1931665" y="2128135"/>
                  <a:pt x="1907627" y="2092078"/>
                </a:cubicBezTo>
                <a:lnTo>
                  <a:pt x="1876096" y="2044782"/>
                </a:lnTo>
                <a:cubicBezTo>
                  <a:pt x="1870841" y="2018506"/>
                  <a:pt x="1865124" y="1992318"/>
                  <a:pt x="1860331" y="1965954"/>
                </a:cubicBezTo>
                <a:cubicBezTo>
                  <a:pt x="1854613" y="1934504"/>
                  <a:pt x="1850834" y="1902706"/>
                  <a:pt x="1844565" y="1871361"/>
                </a:cubicBezTo>
                <a:cubicBezTo>
                  <a:pt x="1840316" y="1850114"/>
                  <a:pt x="1832362" y="1829672"/>
                  <a:pt x="1828800" y="1808299"/>
                </a:cubicBezTo>
                <a:cubicBezTo>
                  <a:pt x="1821835" y="1766507"/>
                  <a:pt x="1819999" y="1723967"/>
                  <a:pt x="1813034" y="1682175"/>
                </a:cubicBezTo>
                <a:cubicBezTo>
                  <a:pt x="1809472" y="1660802"/>
                  <a:pt x="1780623" y="1605242"/>
                  <a:pt x="1797269" y="1619113"/>
                </a:cubicBezTo>
                <a:cubicBezTo>
                  <a:pt x="1843299" y="1657471"/>
                  <a:pt x="1870609" y="1713887"/>
                  <a:pt x="1907627" y="1761002"/>
                </a:cubicBezTo>
                <a:cubicBezTo>
                  <a:pt x="1928416" y="1787461"/>
                  <a:pt x="1952024" y="1811832"/>
                  <a:pt x="1970689" y="1839830"/>
                </a:cubicBezTo>
                <a:lnTo>
                  <a:pt x="2002220" y="1887127"/>
                </a:lnTo>
                <a:lnTo>
                  <a:pt x="1970689" y="1839830"/>
                </a:lnTo>
                <a:cubicBezTo>
                  <a:pt x="1965434" y="1824064"/>
                  <a:pt x="1963298" y="1806888"/>
                  <a:pt x="1954924" y="1792533"/>
                </a:cubicBezTo>
                <a:cubicBezTo>
                  <a:pt x="1868931" y="1645115"/>
                  <a:pt x="1883724" y="1688568"/>
                  <a:pt x="1813034" y="1587582"/>
                </a:cubicBezTo>
                <a:cubicBezTo>
                  <a:pt x="1791302" y="1556537"/>
                  <a:pt x="1733025" y="1459094"/>
                  <a:pt x="1749972" y="1492989"/>
                </a:cubicBezTo>
                <a:cubicBezTo>
                  <a:pt x="1782271" y="1557588"/>
                  <a:pt x="1779681" y="1561807"/>
                  <a:pt x="1828800" y="1619113"/>
                </a:cubicBezTo>
                <a:cubicBezTo>
                  <a:pt x="1843310" y="1636041"/>
                  <a:pt x="1861823" y="1649281"/>
                  <a:pt x="1876096" y="1666409"/>
                </a:cubicBezTo>
                <a:cubicBezTo>
                  <a:pt x="1888226" y="1680965"/>
                  <a:pt x="1895994" y="1698749"/>
                  <a:pt x="1907627" y="1713706"/>
                </a:cubicBezTo>
                <a:cubicBezTo>
                  <a:pt x="1932826" y="1746104"/>
                  <a:pt x="1959187" y="1777622"/>
                  <a:pt x="1986455" y="1808299"/>
                </a:cubicBezTo>
                <a:cubicBezTo>
                  <a:pt x="2001267" y="1824963"/>
                  <a:pt x="2016823" y="1841086"/>
                  <a:pt x="2033751" y="1855596"/>
                </a:cubicBezTo>
                <a:cubicBezTo>
                  <a:pt x="2053701" y="1872696"/>
                  <a:pt x="2115394" y="1884312"/>
                  <a:pt x="2096814" y="1902892"/>
                </a:cubicBezTo>
                <a:cubicBezTo>
                  <a:pt x="2076803" y="1922903"/>
                  <a:pt x="2044262" y="1881871"/>
                  <a:pt x="2017986" y="1871361"/>
                </a:cubicBezTo>
                <a:cubicBezTo>
                  <a:pt x="1984166" y="1769904"/>
                  <a:pt x="2028733" y="1880102"/>
                  <a:pt x="1954924" y="1776768"/>
                </a:cubicBezTo>
                <a:cubicBezTo>
                  <a:pt x="1826247" y="1596618"/>
                  <a:pt x="2086497" y="1876810"/>
                  <a:pt x="1828800" y="1619113"/>
                </a:cubicBezTo>
                <a:cubicBezTo>
                  <a:pt x="1813034" y="1603347"/>
                  <a:pt x="1793871" y="1590367"/>
                  <a:pt x="1781503" y="1571816"/>
                </a:cubicBezTo>
                <a:cubicBezTo>
                  <a:pt x="1770993" y="1556051"/>
                  <a:pt x="1733025" y="1532993"/>
                  <a:pt x="1749972" y="1524520"/>
                </a:cubicBezTo>
                <a:cubicBezTo>
                  <a:pt x="1760155" y="1519429"/>
                  <a:pt x="1849776" y="1579372"/>
                  <a:pt x="1860331" y="1587582"/>
                </a:cubicBezTo>
                <a:cubicBezTo>
                  <a:pt x="1892729" y="1612780"/>
                  <a:pt x="1922320" y="1641477"/>
                  <a:pt x="1954924" y="1666409"/>
                </a:cubicBezTo>
                <a:cubicBezTo>
                  <a:pt x="2011703" y="1709828"/>
                  <a:pt x="2077803" y="1741990"/>
                  <a:pt x="2128345" y="1792533"/>
                </a:cubicBezTo>
                <a:cubicBezTo>
                  <a:pt x="2138855" y="1803044"/>
                  <a:pt x="2148269" y="1814779"/>
                  <a:pt x="2159876" y="1824065"/>
                </a:cubicBezTo>
                <a:cubicBezTo>
                  <a:pt x="2174671" y="1835902"/>
                  <a:pt x="2207172" y="1874544"/>
                  <a:pt x="2207172" y="1855596"/>
                </a:cubicBezTo>
                <a:cubicBezTo>
                  <a:pt x="2207172" y="1833300"/>
                  <a:pt x="2172835" y="1826442"/>
                  <a:pt x="2159876" y="1808299"/>
                </a:cubicBezTo>
                <a:cubicBezTo>
                  <a:pt x="2146216" y="1789175"/>
                  <a:pt x="2143027" y="1763589"/>
                  <a:pt x="2128345" y="1745237"/>
                </a:cubicBezTo>
                <a:cubicBezTo>
                  <a:pt x="2100489" y="1710417"/>
                  <a:pt x="2065282" y="1682175"/>
                  <a:pt x="2033751" y="1650644"/>
                </a:cubicBezTo>
                <a:lnTo>
                  <a:pt x="1986455" y="1603347"/>
                </a:lnTo>
                <a:cubicBezTo>
                  <a:pt x="1965434" y="1582326"/>
                  <a:pt x="1942424" y="1563122"/>
                  <a:pt x="1923393" y="1540285"/>
                </a:cubicBezTo>
                <a:cubicBezTo>
                  <a:pt x="1897117" y="1508754"/>
                  <a:pt x="1871833" y="1476369"/>
                  <a:pt x="1844565" y="1445692"/>
                </a:cubicBezTo>
                <a:cubicBezTo>
                  <a:pt x="1763641" y="1354653"/>
                  <a:pt x="1826828" y="1442736"/>
                  <a:pt x="1765738" y="1351099"/>
                </a:cubicBezTo>
                <a:cubicBezTo>
                  <a:pt x="1760483" y="1366865"/>
                  <a:pt x="1742093" y="1383764"/>
                  <a:pt x="1749972" y="1398396"/>
                </a:cubicBezTo>
                <a:cubicBezTo>
                  <a:pt x="1849018" y="1582339"/>
                  <a:pt x="1839238" y="1513419"/>
                  <a:pt x="1939158" y="1603347"/>
                </a:cubicBezTo>
                <a:cubicBezTo>
                  <a:pt x="1972303" y="1633177"/>
                  <a:pt x="2003755" y="1664945"/>
                  <a:pt x="2033751" y="1697940"/>
                </a:cubicBezTo>
                <a:cubicBezTo>
                  <a:pt x="2056386" y="1722839"/>
                  <a:pt x="2076624" y="1749848"/>
                  <a:pt x="2096814" y="1776768"/>
                </a:cubicBezTo>
                <a:cubicBezTo>
                  <a:pt x="2108183" y="1791926"/>
                  <a:pt x="2136819" y="1807118"/>
                  <a:pt x="2128345" y="1824065"/>
                </a:cubicBezTo>
                <a:cubicBezTo>
                  <a:pt x="2120913" y="1838929"/>
                  <a:pt x="2096814" y="1813554"/>
                  <a:pt x="2081048" y="1808299"/>
                </a:cubicBezTo>
                <a:cubicBezTo>
                  <a:pt x="2070538" y="1792533"/>
                  <a:pt x="2057991" y="1777949"/>
                  <a:pt x="2049517" y="1761002"/>
                </a:cubicBezTo>
                <a:cubicBezTo>
                  <a:pt x="2023873" y="1709714"/>
                  <a:pt x="2047400" y="1711590"/>
                  <a:pt x="2002220" y="1666409"/>
                </a:cubicBezTo>
                <a:cubicBezTo>
                  <a:pt x="1988822" y="1653011"/>
                  <a:pt x="1970689" y="1645388"/>
                  <a:pt x="1954924" y="1634878"/>
                </a:cubicBezTo>
                <a:cubicBezTo>
                  <a:pt x="1918138" y="1582326"/>
                  <a:pt x="1864850" y="1538079"/>
                  <a:pt x="1844565" y="1477223"/>
                </a:cubicBezTo>
                <a:cubicBezTo>
                  <a:pt x="1839310" y="1461458"/>
                  <a:pt x="1837045" y="1444356"/>
                  <a:pt x="1828800" y="1429927"/>
                </a:cubicBezTo>
                <a:cubicBezTo>
                  <a:pt x="1785862" y="1354785"/>
                  <a:pt x="1785033" y="1380560"/>
                  <a:pt x="1734207" y="1319568"/>
                </a:cubicBezTo>
                <a:cubicBezTo>
                  <a:pt x="1668519" y="1240741"/>
                  <a:pt x="1742088" y="1298546"/>
                  <a:pt x="1655379" y="1240740"/>
                </a:cubicBezTo>
                <a:cubicBezTo>
                  <a:pt x="1660634" y="1277526"/>
                  <a:pt x="1657344" y="1316597"/>
                  <a:pt x="1671145" y="1351099"/>
                </a:cubicBezTo>
                <a:cubicBezTo>
                  <a:pt x="1679425" y="1371800"/>
                  <a:pt x="1703931" y="1381468"/>
                  <a:pt x="1718441" y="1398396"/>
                </a:cubicBezTo>
                <a:cubicBezTo>
                  <a:pt x="1784462" y="1475421"/>
                  <a:pt x="1742621" y="1446165"/>
                  <a:pt x="1813034" y="1508754"/>
                </a:cubicBezTo>
                <a:cubicBezTo>
                  <a:pt x="1860502" y="1550948"/>
                  <a:pt x="1967019" y="1629373"/>
                  <a:pt x="2002220" y="1682175"/>
                </a:cubicBezTo>
                <a:lnTo>
                  <a:pt x="2033751" y="1729471"/>
                </a:lnTo>
                <a:cubicBezTo>
                  <a:pt x="2006042" y="1590922"/>
                  <a:pt x="2038559" y="1707555"/>
                  <a:pt x="1970689" y="1571816"/>
                </a:cubicBezTo>
                <a:cubicBezTo>
                  <a:pt x="1882020" y="1394480"/>
                  <a:pt x="1983607" y="1580464"/>
                  <a:pt x="1923393" y="1429927"/>
                </a:cubicBezTo>
                <a:cubicBezTo>
                  <a:pt x="1889652" y="1345574"/>
                  <a:pt x="1878385" y="1338385"/>
                  <a:pt x="1828800" y="1272271"/>
                </a:cubicBezTo>
                <a:cubicBezTo>
                  <a:pt x="1823545" y="1251250"/>
                  <a:pt x="1821569" y="1229125"/>
                  <a:pt x="1813034" y="1209209"/>
                </a:cubicBezTo>
                <a:cubicBezTo>
                  <a:pt x="1805570" y="1191793"/>
                  <a:pt x="1797268" y="1151403"/>
                  <a:pt x="1781503" y="1161913"/>
                </a:cubicBezTo>
                <a:cubicBezTo>
                  <a:pt x="1759207" y="1176777"/>
                  <a:pt x="1770993" y="1214464"/>
                  <a:pt x="1765738" y="1240740"/>
                </a:cubicBezTo>
                <a:cubicBezTo>
                  <a:pt x="1781081" y="1317458"/>
                  <a:pt x="1795888" y="1416376"/>
                  <a:pt x="1844565" y="1477223"/>
                </a:cubicBezTo>
                <a:cubicBezTo>
                  <a:pt x="1865586" y="1503499"/>
                  <a:pt x="1887437" y="1529131"/>
                  <a:pt x="1907627" y="1556051"/>
                </a:cubicBezTo>
                <a:cubicBezTo>
                  <a:pt x="1915720" y="1566841"/>
                  <a:pt x="1975926" y="1655934"/>
                  <a:pt x="1970689" y="1666409"/>
                </a:cubicBezTo>
                <a:cubicBezTo>
                  <a:pt x="1962216" y="1683356"/>
                  <a:pt x="1939158" y="1645388"/>
                  <a:pt x="1923393" y="1634878"/>
                </a:cubicBezTo>
                <a:cubicBezTo>
                  <a:pt x="1912883" y="1608602"/>
                  <a:pt x="1901533" y="1582647"/>
                  <a:pt x="1891862" y="1556051"/>
                </a:cubicBezTo>
                <a:cubicBezTo>
                  <a:pt x="1880504" y="1524815"/>
                  <a:pt x="1872675" y="1492317"/>
                  <a:pt x="1860331" y="1461458"/>
                </a:cubicBezTo>
                <a:cubicBezTo>
                  <a:pt x="1823417" y="1369174"/>
                  <a:pt x="1834783" y="1430845"/>
                  <a:pt x="1813034" y="1351099"/>
                </a:cubicBezTo>
                <a:cubicBezTo>
                  <a:pt x="1776545" y="1217306"/>
                  <a:pt x="1784155" y="1243538"/>
                  <a:pt x="1765738" y="1114616"/>
                </a:cubicBezTo>
                <a:cubicBezTo>
                  <a:pt x="1770993" y="1072575"/>
                  <a:pt x="1758001" y="1023745"/>
                  <a:pt x="1781503" y="988492"/>
                </a:cubicBezTo>
                <a:cubicBezTo>
                  <a:pt x="1792013" y="972726"/>
                  <a:pt x="1818758" y="1003955"/>
                  <a:pt x="1828800" y="1020023"/>
                </a:cubicBezTo>
                <a:cubicBezTo>
                  <a:pt x="1852333" y="1057676"/>
                  <a:pt x="1867093" y="1148427"/>
                  <a:pt x="1876096" y="1193444"/>
                </a:cubicBezTo>
                <a:cubicBezTo>
                  <a:pt x="1905002" y="1106726"/>
                  <a:pt x="1874493" y="1184425"/>
                  <a:pt x="1923393" y="1098851"/>
                </a:cubicBezTo>
                <a:cubicBezTo>
                  <a:pt x="1935053" y="1078446"/>
                  <a:pt x="1941888" y="1055344"/>
                  <a:pt x="1954924" y="1035789"/>
                </a:cubicBezTo>
                <a:cubicBezTo>
                  <a:pt x="1993420" y="978045"/>
                  <a:pt x="2019698" y="955249"/>
                  <a:pt x="2065282" y="909665"/>
                </a:cubicBezTo>
                <a:cubicBezTo>
                  <a:pt x="2090589" y="1036194"/>
                  <a:pt x="2098802" y="1031784"/>
                  <a:pt x="2049517" y="1209209"/>
                </a:cubicBezTo>
                <a:cubicBezTo>
                  <a:pt x="2042484" y="1234526"/>
                  <a:pt x="2017986" y="1251250"/>
                  <a:pt x="2002220" y="1272271"/>
                </a:cubicBezTo>
                <a:cubicBezTo>
                  <a:pt x="2031425" y="1126250"/>
                  <a:pt x="1993783" y="1255505"/>
                  <a:pt x="2065282" y="1130382"/>
                </a:cubicBezTo>
                <a:cubicBezTo>
                  <a:pt x="2073527" y="1115953"/>
                  <a:pt x="2072803" y="1097514"/>
                  <a:pt x="2081048" y="1083085"/>
                </a:cubicBezTo>
                <a:cubicBezTo>
                  <a:pt x="2094085" y="1060271"/>
                  <a:pt x="2112579" y="1041044"/>
                  <a:pt x="2128345" y="1020023"/>
                </a:cubicBezTo>
                <a:cubicBezTo>
                  <a:pt x="2133600" y="1004258"/>
                  <a:pt x="2132359" y="984478"/>
                  <a:pt x="2144110" y="972727"/>
                </a:cubicBezTo>
                <a:cubicBezTo>
                  <a:pt x="2170906" y="945931"/>
                  <a:pt x="2211907" y="936461"/>
                  <a:pt x="2238703" y="909665"/>
                </a:cubicBezTo>
                <a:cubicBezTo>
                  <a:pt x="2299398" y="848970"/>
                  <a:pt x="2267449" y="874736"/>
                  <a:pt x="2333296" y="830837"/>
                </a:cubicBezTo>
                <a:cubicBezTo>
                  <a:pt x="2343806" y="857113"/>
                  <a:pt x="2367790" y="881520"/>
                  <a:pt x="2364827" y="909665"/>
                </a:cubicBezTo>
                <a:cubicBezTo>
                  <a:pt x="2356817" y="985761"/>
                  <a:pt x="2323355" y="1056975"/>
                  <a:pt x="2301765" y="1130382"/>
                </a:cubicBezTo>
                <a:cubicBezTo>
                  <a:pt x="2297076" y="1146325"/>
                  <a:pt x="2295218" y="1163851"/>
                  <a:pt x="2286000" y="1177678"/>
                </a:cubicBezTo>
                <a:cubicBezTo>
                  <a:pt x="2261722" y="1214095"/>
                  <a:pt x="2226306" y="1233240"/>
                  <a:pt x="2191407" y="1256506"/>
                </a:cubicBezTo>
                <a:cubicBezTo>
                  <a:pt x="2196662" y="1235485"/>
                  <a:pt x="2195153" y="1211473"/>
                  <a:pt x="2207172" y="1193444"/>
                </a:cubicBezTo>
                <a:cubicBezTo>
                  <a:pt x="2217057" y="1178617"/>
                  <a:pt x="2308180" y="1133499"/>
                  <a:pt x="2317531" y="1130382"/>
                </a:cubicBezTo>
                <a:cubicBezTo>
                  <a:pt x="2358642" y="1116678"/>
                  <a:pt x="2443655" y="1098851"/>
                  <a:pt x="2443655" y="1098851"/>
                </a:cubicBezTo>
                <a:cubicBezTo>
                  <a:pt x="2540615" y="1050371"/>
                  <a:pt x="2487157" y="1080359"/>
                  <a:pt x="2601310" y="1004258"/>
                </a:cubicBezTo>
                <a:lnTo>
                  <a:pt x="2554014" y="1035789"/>
                </a:lnTo>
                <a:cubicBezTo>
                  <a:pt x="2517478" y="1096681"/>
                  <a:pt x="2495030" y="1142069"/>
                  <a:pt x="2443655" y="1193444"/>
                </a:cubicBezTo>
                <a:cubicBezTo>
                  <a:pt x="2430257" y="1206842"/>
                  <a:pt x="2412124" y="1214465"/>
                  <a:pt x="2396358" y="1224975"/>
                </a:cubicBezTo>
                <a:cubicBezTo>
                  <a:pt x="2416172" y="1165535"/>
                  <a:pt x="2408891" y="1170759"/>
                  <a:pt x="2459420" y="1114616"/>
                </a:cubicBezTo>
                <a:cubicBezTo>
                  <a:pt x="2489250" y="1081471"/>
                  <a:pt x="2511710" y="1034124"/>
                  <a:pt x="2554014" y="1020023"/>
                </a:cubicBezTo>
                <a:cubicBezTo>
                  <a:pt x="2569779" y="1014768"/>
                  <a:pt x="2586446" y="1011690"/>
                  <a:pt x="2601310" y="1004258"/>
                </a:cubicBezTo>
                <a:cubicBezTo>
                  <a:pt x="2628718" y="990554"/>
                  <a:pt x="2652730" y="970665"/>
                  <a:pt x="2680138" y="956961"/>
                </a:cubicBezTo>
                <a:cubicBezTo>
                  <a:pt x="2702752" y="945654"/>
                  <a:pt x="2770296" y="930480"/>
                  <a:pt x="2790496" y="925430"/>
                </a:cubicBezTo>
                <a:cubicBezTo>
                  <a:pt x="2859702" y="879293"/>
                  <a:pt x="2863037" y="862321"/>
                  <a:pt x="2806262" y="1004258"/>
                </a:cubicBezTo>
                <a:cubicBezTo>
                  <a:pt x="2793782" y="1035457"/>
                  <a:pt x="2696274" y="1145844"/>
                  <a:pt x="2695903" y="1146147"/>
                </a:cubicBezTo>
                <a:cubicBezTo>
                  <a:pt x="2668619" y="1168470"/>
                  <a:pt x="2632841" y="1177678"/>
                  <a:pt x="2601310" y="1193444"/>
                </a:cubicBezTo>
                <a:cubicBezTo>
                  <a:pt x="2614133" y="1154976"/>
                  <a:pt x="2618045" y="1129413"/>
                  <a:pt x="2648607" y="1098851"/>
                </a:cubicBezTo>
                <a:cubicBezTo>
                  <a:pt x="2680231" y="1067227"/>
                  <a:pt x="2733102" y="1036675"/>
                  <a:pt x="2774731" y="1020023"/>
                </a:cubicBezTo>
                <a:cubicBezTo>
                  <a:pt x="2805590" y="1007679"/>
                  <a:pt x="2838775" y="1001585"/>
                  <a:pt x="2869324" y="988492"/>
                </a:cubicBezTo>
                <a:cubicBezTo>
                  <a:pt x="2912527" y="969976"/>
                  <a:pt x="2949203" y="933838"/>
                  <a:pt x="2995448" y="925430"/>
                </a:cubicBezTo>
                <a:cubicBezTo>
                  <a:pt x="3053255" y="914920"/>
                  <a:pt x="3111419" y="906210"/>
                  <a:pt x="3168869" y="893899"/>
                </a:cubicBezTo>
                <a:cubicBezTo>
                  <a:pt x="3185118" y="890417"/>
                  <a:pt x="3199943" y="881738"/>
                  <a:pt x="3216165" y="878133"/>
                </a:cubicBezTo>
                <a:cubicBezTo>
                  <a:pt x="3247370" y="871199"/>
                  <a:pt x="3279227" y="867623"/>
                  <a:pt x="3310758" y="862368"/>
                </a:cubicBezTo>
                <a:cubicBezTo>
                  <a:pt x="3326524" y="857113"/>
                  <a:pt x="3358055" y="829983"/>
                  <a:pt x="3358055" y="846602"/>
                </a:cubicBezTo>
                <a:cubicBezTo>
                  <a:pt x="3358055" y="872878"/>
                  <a:pt x="3327858" y="889715"/>
                  <a:pt x="3310758" y="909665"/>
                </a:cubicBezTo>
                <a:cubicBezTo>
                  <a:pt x="3251747" y="978512"/>
                  <a:pt x="3278236" y="941791"/>
                  <a:pt x="3200400" y="988492"/>
                </a:cubicBezTo>
                <a:cubicBezTo>
                  <a:pt x="3141645" y="1023745"/>
                  <a:pt x="3026979" y="1098851"/>
                  <a:pt x="3026979" y="1098851"/>
                </a:cubicBezTo>
                <a:cubicBezTo>
                  <a:pt x="3032234" y="1077830"/>
                  <a:pt x="3029209" y="1052709"/>
                  <a:pt x="3042745" y="1035789"/>
                </a:cubicBezTo>
                <a:cubicBezTo>
                  <a:pt x="3053126" y="1022812"/>
                  <a:pt x="3073746" y="1023282"/>
                  <a:pt x="3090041" y="1020023"/>
                </a:cubicBezTo>
                <a:cubicBezTo>
                  <a:pt x="3126479" y="1012735"/>
                  <a:pt x="3163672" y="1009908"/>
                  <a:pt x="3200400" y="1004258"/>
                </a:cubicBezTo>
                <a:cubicBezTo>
                  <a:pt x="3231994" y="999397"/>
                  <a:pt x="3263348" y="993013"/>
                  <a:pt x="3294993" y="988492"/>
                </a:cubicBezTo>
                <a:cubicBezTo>
                  <a:pt x="3571218" y="949031"/>
                  <a:pt x="3290009" y="994579"/>
                  <a:pt x="3515710" y="956961"/>
                </a:cubicBezTo>
                <a:cubicBezTo>
                  <a:pt x="3499945" y="962216"/>
                  <a:pt x="3481532" y="962524"/>
                  <a:pt x="3468414" y="972727"/>
                </a:cubicBezTo>
                <a:cubicBezTo>
                  <a:pt x="3433215" y="1000104"/>
                  <a:pt x="3416124" y="1053219"/>
                  <a:pt x="3373820" y="1067320"/>
                </a:cubicBezTo>
                <a:lnTo>
                  <a:pt x="3326524" y="1083085"/>
                </a:lnTo>
                <a:cubicBezTo>
                  <a:pt x="3294993" y="1104106"/>
                  <a:pt x="3262976" y="1124415"/>
                  <a:pt x="3231931" y="1146147"/>
                </a:cubicBezTo>
                <a:cubicBezTo>
                  <a:pt x="3210405" y="1161215"/>
                  <a:pt x="3192371" y="1181693"/>
                  <a:pt x="3168869" y="1193444"/>
                </a:cubicBezTo>
                <a:cubicBezTo>
                  <a:pt x="3115528" y="1220115"/>
                  <a:pt x="3053113" y="1229207"/>
                  <a:pt x="2995448" y="1240740"/>
                </a:cubicBezTo>
                <a:cubicBezTo>
                  <a:pt x="3005958" y="1214464"/>
                  <a:pt x="3003174" y="1177216"/>
                  <a:pt x="3026979" y="1161913"/>
                </a:cubicBezTo>
                <a:cubicBezTo>
                  <a:pt x="3082895" y="1125967"/>
                  <a:pt x="3155067" y="1125036"/>
                  <a:pt x="3216165" y="1098851"/>
                </a:cubicBezTo>
                <a:cubicBezTo>
                  <a:pt x="3380528" y="1028409"/>
                  <a:pt x="3287147" y="1058713"/>
                  <a:pt x="3499945" y="1020023"/>
                </a:cubicBezTo>
                <a:cubicBezTo>
                  <a:pt x="3578772" y="1030533"/>
                  <a:pt x="3660983" y="1026406"/>
                  <a:pt x="3736427" y="1051554"/>
                </a:cubicBezTo>
                <a:cubicBezTo>
                  <a:pt x="3754402" y="1057546"/>
                  <a:pt x="3705814" y="1074102"/>
                  <a:pt x="3689131" y="1083085"/>
                </a:cubicBezTo>
                <a:cubicBezTo>
                  <a:pt x="3569119" y="1147707"/>
                  <a:pt x="3549105" y="1159778"/>
                  <a:pt x="3436882" y="1193444"/>
                </a:cubicBezTo>
                <a:cubicBezTo>
                  <a:pt x="3416128" y="1199670"/>
                  <a:pt x="3394574" y="1202983"/>
                  <a:pt x="3373820" y="1209209"/>
                </a:cubicBezTo>
                <a:cubicBezTo>
                  <a:pt x="3341985" y="1218759"/>
                  <a:pt x="3279227" y="1240740"/>
                  <a:pt x="3279227" y="1240740"/>
                </a:cubicBezTo>
                <a:cubicBezTo>
                  <a:pt x="3300248" y="1219719"/>
                  <a:pt x="3318098" y="1194957"/>
                  <a:pt x="3342289" y="1177678"/>
                </a:cubicBezTo>
                <a:cubicBezTo>
                  <a:pt x="3356327" y="1167651"/>
                  <a:pt x="3443629" y="1149529"/>
                  <a:pt x="3452648" y="1146147"/>
                </a:cubicBezTo>
                <a:cubicBezTo>
                  <a:pt x="3474653" y="1137895"/>
                  <a:pt x="3493414" y="1122048"/>
                  <a:pt x="3515710" y="1114616"/>
                </a:cubicBezTo>
                <a:cubicBezTo>
                  <a:pt x="3541131" y="1106142"/>
                  <a:pt x="3568380" y="1104664"/>
                  <a:pt x="3594538" y="1098851"/>
                </a:cubicBezTo>
                <a:cubicBezTo>
                  <a:pt x="3615690" y="1094151"/>
                  <a:pt x="3636579" y="1088340"/>
                  <a:pt x="3657600" y="1083085"/>
                </a:cubicBezTo>
                <a:cubicBezTo>
                  <a:pt x="3836276" y="1088340"/>
                  <a:pt x="4017658" y="1067428"/>
                  <a:pt x="4193627" y="1098851"/>
                </a:cubicBezTo>
                <a:cubicBezTo>
                  <a:pt x="4264228" y="1111458"/>
                  <a:pt x="4056480" y="1176097"/>
                  <a:pt x="4051738" y="1177678"/>
                </a:cubicBezTo>
                <a:cubicBezTo>
                  <a:pt x="3941379" y="1167168"/>
                  <a:pt x="3609866" y="1149840"/>
                  <a:pt x="3720662" y="1146147"/>
                </a:cubicBezTo>
                <a:cubicBezTo>
                  <a:pt x="3988578" y="1137217"/>
                  <a:pt x="4257492" y="1140536"/>
                  <a:pt x="4524703" y="1161913"/>
                </a:cubicBezTo>
                <a:cubicBezTo>
                  <a:pt x="4541268" y="1163238"/>
                  <a:pt x="4520689" y="1197458"/>
                  <a:pt x="4508938" y="1209209"/>
                </a:cubicBezTo>
                <a:cubicBezTo>
                  <a:pt x="4497187" y="1220960"/>
                  <a:pt x="4478033" y="1222243"/>
                  <a:pt x="4461641" y="1224975"/>
                </a:cubicBezTo>
                <a:cubicBezTo>
                  <a:pt x="4414701" y="1232798"/>
                  <a:pt x="4367048" y="1235485"/>
                  <a:pt x="4319751" y="1240740"/>
                </a:cubicBezTo>
                <a:cubicBezTo>
                  <a:pt x="4287368" y="1240740"/>
                  <a:pt x="4299001" y="1239078"/>
                  <a:pt x="4351282" y="1256506"/>
                </a:cubicBezTo>
                <a:cubicBezTo>
                  <a:pt x="4234966" y="1295277"/>
                  <a:pt x="4316322" y="1272500"/>
                  <a:pt x="4083269" y="1288037"/>
                </a:cubicBezTo>
                <a:lnTo>
                  <a:pt x="3831020" y="1303802"/>
                </a:lnTo>
                <a:cubicBezTo>
                  <a:pt x="3750289" y="1263436"/>
                  <a:pt x="3537723" y="1167415"/>
                  <a:pt x="4020207" y="1288037"/>
                </a:cubicBezTo>
                <a:cubicBezTo>
                  <a:pt x="4043007" y="1293737"/>
                  <a:pt x="3978966" y="1310840"/>
                  <a:pt x="3957145" y="1319568"/>
                </a:cubicBezTo>
                <a:cubicBezTo>
                  <a:pt x="3926285" y="1331912"/>
                  <a:pt x="3895509" y="1346800"/>
                  <a:pt x="3862551" y="1351099"/>
                </a:cubicBezTo>
                <a:cubicBezTo>
                  <a:pt x="3773811" y="1362674"/>
                  <a:pt x="3683876" y="1361610"/>
                  <a:pt x="3594538" y="1366865"/>
                </a:cubicBezTo>
                <a:cubicBezTo>
                  <a:pt x="3489795" y="1436693"/>
                  <a:pt x="3582130" y="1386152"/>
                  <a:pt x="3358055" y="1414161"/>
                </a:cubicBezTo>
                <a:cubicBezTo>
                  <a:pt x="3336555" y="1416849"/>
                  <a:pt x="3315897" y="1424226"/>
                  <a:pt x="3294993" y="1429927"/>
                </a:cubicBezTo>
                <a:cubicBezTo>
                  <a:pt x="3258083" y="1439994"/>
                  <a:pt x="3221420" y="1450948"/>
                  <a:pt x="3184634" y="1461458"/>
                </a:cubicBezTo>
                <a:cubicBezTo>
                  <a:pt x="3126827" y="1450948"/>
                  <a:pt x="3061595" y="1460156"/>
                  <a:pt x="3011214" y="1429927"/>
                </a:cubicBezTo>
                <a:cubicBezTo>
                  <a:pt x="2983804" y="1413480"/>
                  <a:pt x="3074162" y="1418682"/>
                  <a:pt x="3105807" y="1414161"/>
                </a:cubicBezTo>
                <a:cubicBezTo>
                  <a:pt x="3147750" y="1408169"/>
                  <a:pt x="3189890" y="1403651"/>
                  <a:pt x="3231931" y="1398396"/>
                </a:cubicBezTo>
                <a:cubicBezTo>
                  <a:pt x="3358055" y="1403651"/>
                  <a:pt x="3485466" y="1395436"/>
                  <a:pt x="3610303" y="1414161"/>
                </a:cubicBezTo>
                <a:cubicBezTo>
                  <a:pt x="3633545" y="1417647"/>
                  <a:pt x="3567646" y="1434032"/>
                  <a:pt x="3547241" y="1445692"/>
                </a:cubicBezTo>
                <a:cubicBezTo>
                  <a:pt x="3450263" y="1501108"/>
                  <a:pt x="3556572" y="1457958"/>
                  <a:pt x="3421117" y="1508754"/>
                </a:cubicBezTo>
                <a:cubicBezTo>
                  <a:pt x="3346519" y="1536728"/>
                  <a:pt x="3384395" y="1517749"/>
                  <a:pt x="3279227" y="1540285"/>
                </a:cubicBezTo>
                <a:cubicBezTo>
                  <a:pt x="2984801" y="1603376"/>
                  <a:pt x="3252572" y="1547555"/>
                  <a:pt x="3105807" y="1587582"/>
                </a:cubicBezTo>
                <a:cubicBezTo>
                  <a:pt x="3063998" y="1598984"/>
                  <a:pt x="3020794" y="1605409"/>
                  <a:pt x="2979682" y="1619113"/>
                </a:cubicBezTo>
                <a:cubicBezTo>
                  <a:pt x="2963917" y="1624368"/>
                  <a:pt x="2920635" y="1646629"/>
                  <a:pt x="2932386" y="1634878"/>
                </a:cubicBezTo>
                <a:cubicBezTo>
                  <a:pt x="2949004" y="1618260"/>
                  <a:pt x="2973846" y="1612605"/>
                  <a:pt x="2995448" y="1603347"/>
                </a:cubicBezTo>
                <a:cubicBezTo>
                  <a:pt x="3010723" y="1596801"/>
                  <a:pt x="3026766" y="1592147"/>
                  <a:pt x="3042745" y="1587582"/>
                </a:cubicBezTo>
                <a:cubicBezTo>
                  <a:pt x="3129637" y="1562756"/>
                  <a:pt x="3133327" y="1568758"/>
                  <a:pt x="3247696" y="1556051"/>
                </a:cubicBezTo>
                <a:cubicBezTo>
                  <a:pt x="3290273" y="1545406"/>
                  <a:pt x="3409686" y="1512864"/>
                  <a:pt x="3436882" y="1524520"/>
                </a:cubicBezTo>
                <a:cubicBezTo>
                  <a:pt x="3456798" y="1533055"/>
                  <a:pt x="3431640" y="1568641"/>
                  <a:pt x="3421117" y="1587582"/>
                </a:cubicBezTo>
                <a:cubicBezTo>
                  <a:pt x="3404775" y="1616997"/>
                  <a:pt x="3380690" y="1641511"/>
                  <a:pt x="3358055" y="1666409"/>
                </a:cubicBezTo>
                <a:cubicBezTo>
                  <a:pt x="3328059" y="1699404"/>
                  <a:pt x="3297974" y="1732765"/>
                  <a:pt x="3263462" y="1761002"/>
                </a:cubicBezTo>
                <a:cubicBezTo>
                  <a:pt x="3214579" y="1800997"/>
                  <a:pt x="3173619" y="1809469"/>
                  <a:pt x="3121572" y="1839830"/>
                </a:cubicBezTo>
                <a:cubicBezTo>
                  <a:pt x="2957987" y="1935255"/>
                  <a:pt x="3050314" y="1900370"/>
                  <a:pt x="2948151" y="1934423"/>
                </a:cubicBezTo>
                <a:cubicBezTo>
                  <a:pt x="2958661" y="1913402"/>
                  <a:pt x="2960880" y="1885462"/>
                  <a:pt x="2979682" y="1871361"/>
                </a:cubicBezTo>
                <a:cubicBezTo>
                  <a:pt x="3006272" y="1851419"/>
                  <a:pt x="3043040" y="1851188"/>
                  <a:pt x="3074276" y="1839830"/>
                </a:cubicBezTo>
                <a:cubicBezTo>
                  <a:pt x="3143238" y="1814753"/>
                  <a:pt x="3174084" y="1795171"/>
                  <a:pt x="3247696" y="1776768"/>
                </a:cubicBezTo>
                <a:cubicBezTo>
                  <a:pt x="3278708" y="1769015"/>
                  <a:pt x="3310758" y="1766257"/>
                  <a:pt x="3342289" y="1761002"/>
                </a:cubicBezTo>
                <a:cubicBezTo>
                  <a:pt x="3368565" y="1750492"/>
                  <a:pt x="3393445" y="1735401"/>
                  <a:pt x="3421117" y="1729471"/>
                </a:cubicBezTo>
                <a:cubicBezTo>
                  <a:pt x="3467648" y="1719500"/>
                  <a:pt x="3517524" y="1727701"/>
                  <a:pt x="3563007" y="1713706"/>
                </a:cubicBezTo>
                <a:cubicBezTo>
                  <a:pt x="3588121" y="1705979"/>
                  <a:pt x="3603255" y="1679446"/>
                  <a:pt x="3626069" y="1666409"/>
                </a:cubicBezTo>
                <a:cubicBezTo>
                  <a:pt x="3640498" y="1658164"/>
                  <a:pt x="3657600" y="1655899"/>
                  <a:pt x="3673365" y="1650644"/>
                </a:cubicBezTo>
                <a:cubicBezTo>
                  <a:pt x="3644220" y="1672502"/>
                  <a:pt x="3584968" y="1712296"/>
                  <a:pt x="3563007" y="1745237"/>
                </a:cubicBezTo>
                <a:cubicBezTo>
                  <a:pt x="3553789" y="1759064"/>
                  <a:pt x="3557212" y="1779238"/>
                  <a:pt x="3547241" y="1792533"/>
                </a:cubicBezTo>
                <a:cubicBezTo>
                  <a:pt x="3524945" y="1822261"/>
                  <a:pt x="3494690" y="1845085"/>
                  <a:pt x="3468414" y="1871361"/>
                </a:cubicBezTo>
                <a:lnTo>
                  <a:pt x="3373820" y="1965954"/>
                </a:lnTo>
                <a:cubicBezTo>
                  <a:pt x="3358054" y="1981720"/>
                  <a:pt x="3345075" y="2000884"/>
                  <a:pt x="3326524" y="2013251"/>
                </a:cubicBezTo>
                <a:lnTo>
                  <a:pt x="3279227" y="2044782"/>
                </a:lnTo>
                <a:cubicBezTo>
                  <a:pt x="3263462" y="2065803"/>
                  <a:pt x="3255433" y="2096093"/>
                  <a:pt x="3231931" y="2107844"/>
                </a:cubicBezTo>
                <a:cubicBezTo>
                  <a:pt x="3217067" y="2115276"/>
                  <a:pt x="3243131" y="2076526"/>
                  <a:pt x="3247696" y="2060547"/>
                </a:cubicBezTo>
                <a:cubicBezTo>
                  <a:pt x="3253649" y="2039713"/>
                  <a:pt x="3252712" y="2016298"/>
                  <a:pt x="3263462" y="1997485"/>
                </a:cubicBezTo>
                <a:cubicBezTo>
                  <a:pt x="3274524" y="1978127"/>
                  <a:pt x="3294993" y="1965954"/>
                  <a:pt x="3310758" y="1950189"/>
                </a:cubicBezTo>
                <a:cubicBezTo>
                  <a:pt x="3321268" y="1923913"/>
                  <a:pt x="3325644" y="1894248"/>
                  <a:pt x="3342289" y="1871361"/>
                </a:cubicBezTo>
                <a:cubicBezTo>
                  <a:pt x="3368516" y="1835298"/>
                  <a:pt x="3405351" y="1808299"/>
                  <a:pt x="3436882" y="1776768"/>
                </a:cubicBezTo>
                <a:cubicBezTo>
                  <a:pt x="3452648" y="1761002"/>
                  <a:pt x="3464237" y="1739442"/>
                  <a:pt x="3484179" y="1729471"/>
                </a:cubicBezTo>
                <a:cubicBezTo>
                  <a:pt x="3562105" y="1690508"/>
                  <a:pt x="3524945" y="1705372"/>
                  <a:pt x="3594538" y="1682175"/>
                </a:cubicBezTo>
                <a:cubicBezTo>
                  <a:pt x="3610303" y="1666409"/>
                  <a:pt x="3623283" y="1647245"/>
                  <a:pt x="3641834" y="1634878"/>
                </a:cubicBezTo>
                <a:cubicBezTo>
                  <a:pt x="3655661" y="1625660"/>
                  <a:pt x="3679913" y="1605286"/>
                  <a:pt x="3689131" y="1619113"/>
                </a:cubicBezTo>
                <a:cubicBezTo>
                  <a:pt x="3706098" y="1644564"/>
                  <a:pt x="3652741" y="1713110"/>
                  <a:pt x="3641834" y="1729471"/>
                </a:cubicBezTo>
                <a:cubicBezTo>
                  <a:pt x="3612930" y="1816185"/>
                  <a:pt x="3643436" y="1738493"/>
                  <a:pt x="3594538" y="1824065"/>
                </a:cubicBezTo>
                <a:cubicBezTo>
                  <a:pt x="3541754" y="1916437"/>
                  <a:pt x="3586346" y="1857606"/>
                  <a:pt x="3531476" y="1934423"/>
                </a:cubicBezTo>
                <a:cubicBezTo>
                  <a:pt x="3516203" y="1955805"/>
                  <a:pt x="3502759" y="1978905"/>
                  <a:pt x="3484179" y="1997485"/>
                </a:cubicBezTo>
                <a:cubicBezTo>
                  <a:pt x="3465599" y="2016065"/>
                  <a:pt x="3411358" y="2069179"/>
                  <a:pt x="3421117" y="2044782"/>
                </a:cubicBezTo>
                <a:cubicBezTo>
                  <a:pt x="3440634" y="1995989"/>
                  <a:pt x="3486560" y="1962384"/>
                  <a:pt x="3515710" y="1918658"/>
                </a:cubicBezTo>
                <a:cubicBezTo>
                  <a:pt x="3526011" y="1903207"/>
                  <a:pt x="3602725" y="1784346"/>
                  <a:pt x="3626069" y="1761002"/>
                </a:cubicBezTo>
                <a:cubicBezTo>
                  <a:pt x="3649863" y="1737208"/>
                  <a:pt x="3682386" y="1722951"/>
                  <a:pt x="3704896" y="1697940"/>
                </a:cubicBezTo>
                <a:cubicBezTo>
                  <a:pt x="3730247" y="1669772"/>
                  <a:pt x="3741162" y="1630143"/>
                  <a:pt x="3767958" y="1603347"/>
                </a:cubicBezTo>
                <a:lnTo>
                  <a:pt x="3815255" y="1556051"/>
                </a:lnTo>
                <a:cubicBezTo>
                  <a:pt x="3772324" y="1727775"/>
                  <a:pt x="3803104" y="1643415"/>
                  <a:pt x="3720662" y="1808299"/>
                </a:cubicBezTo>
                <a:cubicBezTo>
                  <a:pt x="3710152" y="1829320"/>
                  <a:pt x="3703812" y="1853009"/>
                  <a:pt x="3689131" y="1871361"/>
                </a:cubicBezTo>
                <a:cubicBezTo>
                  <a:pt x="3668110" y="1897637"/>
                  <a:pt x="3645861" y="1922975"/>
                  <a:pt x="3626069" y="1950189"/>
                </a:cubicBezTo>
                <a:cubicBezTo>
                  <a:pt x="3603780" y="1980837"/>
                  <a:pt x="3563007" y="2044782"/>
                  <a:pt x="3563007" y="2044782"/>
                </a:cubicBezTo>
                <a:cubicBezTo>
                  <a:pt x="3557752" y="2029016"/>
                  <a:pt x="3545180" y="2013975"/>
                  <a:pt x="3547241" y="1997485"/>
                </a:cubicBezTo>
                <a:cubicBezTo>
                  <a:pt x="3559385" y="1900332"/>
                  <a:pt x="3583194" y="1930001"/>
                  <a:pt x="3641834" y="1871361"/>
                </a:cubicBezTo>
                <a:cubicBezTo>
                  <a:pt x="3655232" y="1857963"/>
                  <a:pt x="3659967" y="1837463"/>
                  <a:pt x="3673365" y="1824065"/>
                </a:cubicBezTo>
                <a:cubicBezTo>
                  <a:pt x="3701128" y="1796302"/>
                  <a:pt x="3794628" y="1757613"/>
                  <a:pt x="3815255" y="1745237"/>
                </a:cubicBezTo>
                <a:cubicBezTo>
                  <a:pt x="4035840" y="1612887"/>
                  <a:pt x="3876911" y="1682738"/>
                  <a:pt x="4035972" y="1619113"/>
                </a:cubicBezTo>
                <a:cubicBezTo>
                  <a:pt x="3943188" y="1897467"/>
                  <a:pt x="4028912" y="1662590"/>
                  <a:pt x="3957145" y="1824065"/>
                </a:cubicBezTo>
                <a:cubicBezTo>
                  <a:pt x="3945651" y="1849926"/>
                  <a:pt x="3941312" y="1879345"/>
                  <a:pt x="3925614" y="1902892"/>
                </a:cubicBezTo>
                <a:cubicBezTo>
                  <a:pt x="3909124" y="1927627"/>
                  <a:pt x="3882127" y="1943581"/>
                  <a:pt x="3862551" y="1965954"/>
                </a:cubicBezTo>
                <a:cubicBezTo>
                  <a:pt x="3845248" y="1985728"/>
                  <a:pt x="3830323" y="2007490"/>
                  <a:pt x="3815255" y="2029016"/>
                </a:cubicBezTo>
                <a:cubicBezTo>
                  <a:pt x="3793523" y="2060061"/>
                  <a:pt x="3752193" y="2123609"/>
                  <a:pt x="3752193" y="2123609"/>
                </a:cubicBezTo>
                <a:lnTo>
                  <a:pt x="3783724" y="2029016"/>
                </a:lnTo>
                <a:cubicBezTo>
                  <a:pt x="3788979" y="2013251"/>
                  <a:pt x="3792057" y="1996584"/>
                  <a:pt x="3799489" y="1981720"/>
                </a:cubicBezTo>
                <a:cubicBezTo>
                  <a:pt x="3847204" y="1886289"/>
                  <a:pt x="3846081" y="1875501"/>
                  <a:pt x="3894082" y="1808299"/>
                </a:cubicBezTo>
                <a:cubicBezTo>
                  <a:pt x="3916508" y="1776902"/>
                  <a:pt x="3955254" y="1721813"/>
                  <a:pt x="3988676" y="1697940"/>
                </a:cubicBezTo>
                <a:cubicBezTo>
                  <a:pt x="4007800" y="1684280"/>
                  <a:pt x="4030717" y="1676919"/>
                  <a:pt x="4051738" y="1666409"/>
                </a:cubicBezTo>
                <a:cubicBezTo>
                  <a:pt x="4062248" y="1687430"/>
                  <a:pt x="4084832" y="1706021"/>
                  <a:pt x="4083269" y="1729471"/>
                </a:cubicBezTo>
                <a:cubicBezTo>
                  <a:pt x="4072183" y="1895759"/>
                  <a:pt x="4048095" y="1878341"/>
                  <a:pt x="3972910" y="1981720"/>
                </a:cubicBezTo>
                <a:cubicBezTo>
                  <a:pt x="3950621" y="2012368"/>
                  <a:pt x="3921832" y="2040362"/>
                  <a:pt x="3909848" y="2076313"/>
                </a:cubicBezTo>
                <a:cubicBezTo>
                  <a:pt x="3904593" y="2092078"/>
                  <a:pt x="3904463" y="2110632"/>
                  <a:pt x="3894082" y="2123609"/>
                </a:cubicBezTo>
                <a:cubicBezTo>
                  <a:pt x="3882245" y="2138405"/>
                  <a:pt x="3862551" y="2144630"/>
                  <a:pt x="3846786" y="2155140"/>
                </a:cubicBezTo>
                <a:cubicBezTo>
                  <a:pt x="3852041" y="2128864"/>
                  <a:pt x="3853142" y="2101403"/>
                  <a:pt x="3862551" y="2076313"/>
                </a:cubicBezTo>
                <a:cubicBezTo>
                  <a:pt x="3869204" y="2058571"/>
                  <a:pt x="3884681" y="2045467"/>
                  <a:pt x="3894082" y="2029016"/>
                </a:cubicBezTo>
                <a:cubicBezTo>
                  <a:pt x="3953993" y="1924173"/>
                  <a:pt x="3893064" y="1992863"/>
                  <a:pt x="4004441" y="1871361"/>
                </a:cubicBezTo>
                <a:cubicBezTo>
                  <a:pt x="4034573" y="1838490"/>
                  <a:pt x="4061931" y="1801503"/>
                  <a:pt x="4099034" y="1776768"/>
                </a:cubicBezTo>
                <a:cubicBezTo>
                  <a:pt x="4114800" y="1766258"/>
                  <a:pt x="4131945" y="1757568"/>
                  <a:pt x="4146331" y="1745237"/>
                </a:cubicBezTo>
                <a:cubicBezTo>
                  <a:pt x="4280141" y="1630543"/>
                  <a:pt x="4148105" y="1723034"/>
                  <a:pt x="4256689" y="1650644"/>
                </a:cubicBezTo>
                <a:cubicBezTo>
                  <a:pt x="4261944" y="1666409"/>
                  <a:pt x="4274290" y="1681423"/>
                  <a:pt x="4272455" y="1697940"/>
                </a:cubicBezTo>
                <a:cubicBezTo>
                  <a:pt x="4265279" y="1762528"/>
                  <a:pt x="4233311" y="1799788"/>
                  <a:pt x="4209393" y="1855596"/>
                </a:cubicBezTo>
                <a:cubicBezTo>
                  <a:pt x="4202847" y="1870871"/>
                  <a:pt x="4202845" y="1889065"/>
                  <a:pt x="4193627" y="1902892"/>
                </a:cubicBezTo>
                <a:cubicBezTo>
                  <a:pt x="4181260" y="1921443"/>
                  <a:pt x="4160604" y="1933061"/>
                  <a:pt x="4146331" y="1950189"/>
                </a:cubicBezTo>
                <a:cubicBezTo>
                  <a:pt x="4134201" y="1964745"/>
                  <a:pt x="4114800" y="2016433"/>
                  <a:pt x="4114800" y="1997485"/>
                </a:cubicBezTo>
                <a:cubicBezTo>
                  <a:pt x="4114800" y="1968631"/>
                  <a:pt x="4180620" y="1888703"/>
                  <a:pt x="4193627" y="1871361"/>
                </a:cubicBezTo>
                <a:cubicBezTo>
                  <a:pt x="4206493" y="1832765"/>
                  <a:pt x="4216574" y="1795092"/>
                  <a:pt x="4240924" y="1761002"/>
                </a:cubicBezTo>
                <a:cubicBezTo>
                  <a:pt x="4253883" y="1742859"/>
                  <a:pt x="4274532" y="1731305"/>
                  <a:pt x="4288220" y="1713706"/>
                </a:cubicBezTo>
                <a:cubicBezTo>
                  <a:pt x="4385072" y="1589181"/>
                  <a:pt x="4304516" y="1642496"/>
                  <a:pt x="4414345" y="1587582"/>
                </a:cubicBezTo>
                <a:cubicBezTo>
                  <a:pt x="4430110" y="1571816"/>
                  <a:pt x="4439778" y="1535913"/>
                  <a:pt x="4461641" y="1540285"/>
                </a:cubicBezTo>
                <a:cubicBezTo>
                  <a:pt x="4484686" y="1544894"/>
                  <a:pt x="4498872" y="1580547"/>
                  <a:pt x="4493172" y="1603347"/>
                </a:cubicBezTo>
                <a:cubicBezTo>
                  <a:pt x="4485962" y="1632187"/>
                  <a:pt x="4451131" y="1645388"/>
                  <a:pt x="4430110" y="1666409"/>
                </a:cubicBezTo>
                <a:cubicBezTo>
                  <a:pt x="4424855" y="1682175"/>
                  <a:pt x="4423153" y="1699614"/>
                  <a:pt x="4414345" y="1713706"/>
                </a:cubicBezTo>
                <a:cubicBezTo>
                  <a:pt x="4304297" y="1889781"/>
                  <a:pt x="4396978" y="1715839"/>
                  <a:pt x="4303986" y="1839830"/>
                </a:cubicBezTo>
                <a:cubicBezTo>
                  <a:pt x="4182874" y="2001314"/>
                  <a:pt x="4268378" y="1962059"/>
                  <a:pt x="4162096" y="1997485"/>
                </a:cubicBezTo>
                <a:cubicBezTo>
                  <a:pt x="4172606" y="1981720"/>
                  <a:pt x="4186163" y="1967605"/>
                  <a:pt x="4193627" y="1950189"/>
                </a:cubicBezTo>
                <a:cubicBezTo>
                  <a:pt x="4254712" y="1807659"/>
                  <a:pt x="4161762" y="1958574"/>
                  <a:pt x="4240924" y="1839830"/>
                </a:cubicBezTo>
                <a:cubicBezTo>
                  <a:pt x="4246179" y="1813554"/>
                  <a:pt x="4242303" y="1783609"/>
                  <a:pt x="4256689" y="1761002"/>
                </a:cubicBezTo>
                <a:cubicBezTo>
                  <a:pt x="4329999" y="1645800"/>
                  <a:pt x="4339098" y="1694359"/>
                  <a:pt x="4414345" y="1619113"/>
                </a:cubicBezTo>
                <a:cubicBezTo>
                  <a:pt x="4432925" y="1600533"/>
                  <a:pt x="4443061" y="1574631"/>
                  <a:pt x="4461641" y="1556051"/>
                </a:cubicBezTo>
                <a:cubicBezTo>
                  <a:pt x="4480221" y="1537471"/>
                  <a:pt x="4504928" y="1526057"/>
                  <a:pt x="4524703" y="1508754"/>
                </a:cubicBezTo>
                <a:cubicBezTo>
                  <a:pt x="4647035" y="1401713"/>
                  <a:pt x="4533792" y="1481674"/>
                  <a:pt x="4635062" y="1414161"/>
                </a:cubicBezTo>
                <a:cubicBezTo>
                  <a:pt x="4624116" y="1457945"/>
                  <a:pt x="4608656" y="1558545"/>
                  <a:pt x="4572000" y="1603347"/>
                </a:cubicBezTo>
                <a:cubicBezTo>
                  <a:pt x="4539057" y="1643611"/>
                  <a:pt x="4498427" y="1676920"/>
                  <a:pt x="4461641" y="1713706"/>
                </a:cubicBezTo>
                <a:cubicBezTo>
                  <a:pt x="4445876" y="1729471"/>
                  <a:pt x="4401978" y="1779553"/>
                  <a:pt x="4414345" y="1761002"/>
                </a:cubicBezTo>
                <a:lnTo>
                  <a:pt x="4445876" y="1713706"/>
                </a:lnTo>
                <a:cubicBezTo>
                  <a:pt x="4476567" y="1621630"/>
                  <a:pt x="4437627" y="1706188"/>
                  <a:pt x="4508938" y="1634878"/>
                </a:cubicBezTo>
                <a:cubicBezTo>
                  <a:pt x="4522336" y="1621480"/>
                  <a:pt x="4527881" y="1601744"/>
                  <a:pt x="4540469" y="1587582"/>
                </a:cubicBezTo>
                <a:cubicBezTo>
                  <a:pt x="4630022" y="1486835"/>
                  <a:pt x="4599016" y="1505005"/>
                  <a:pt x="4682358" y="1477223"/>
                </a:cubicBezTo>
                <a:cubicBezTo>
                  <a:pt x="4826658" y="1332923"/>
                  <a:pt x="4695102" y="1441159"/>
                  <a:pt x="4729655" y="1492989"/>
                </a:cubicBezTo>
                <a:cubicBezTo>
                  <a:pt x="4740165" y="1508754"/>
                  <a:pt x="4760004" y="1469932"/>
                  <a:pt x="4776951" y="1461458"/>
                </a:cubicBezTo>
                <a:cubicBezTo>
                  <a:pt x="4791815" y="1454026"/>
                  <a:pt x="4808482" y="1450947"/>
                  <a:pt x="4824248" y="1445692"/>
                </a:cubicBezTo>
                <a:cubicBezTo>
                  <a:pt x="4930592" y="1339348"/>
                  <a:pt x="4932942" y="1393402"/>
                  <a:pt x="4903076" y="1303802"/>
                </a:cubicBezTo>
                <a:cubicBezTo>
                  <a:pt x="4851206" y="1321092"/>
                  <a:pt x="4854325" y="1333880"/>
                  <a:pt x="4808482" y="1288037"/>
                </a:cubicBezTo>
                <a:cubicBezTo>
                  <a:pt x="4795084" y="1274639"/>
                  <a:pt x="4795564" y="1244285"/>
                  <a:pt x="4776951" y="1240740"/>
                </a:cubicBezTo>
                <a:cubicBezTo>
                  <a:pt x="4678731" y="1222031"/>
                  <a:pt x="4577255" y="1230230"/>
                  <a:pt x="4477407" y="1224975"/>
                </a:cubicBezTo>
                <a:cubicBezTo>
                  <a:pt x="4472152" y="1209209"/>
                  <a:pt x="4473392" y="1189429"/>
                  <a:pt x="4461641" y="1177678"/>
                </a:cubicBezTo>
                <a:cubicBezTo>
                  <a:pt x="4449890" y="1165927"/>
                  <a:pt x="4430695" y="1164886"/>
                  <a:pt x="4414345" y="1161913"/>
                </a:cubicBezTo>
                <a:cubicBezTo>
                  <a:pt x="4372660" y="1154334"/>
                  <a:pt x="4330262" y="1151402"/>
                  <a:pt x="4288220" y="1146147"/>
                </a:cubicBezTo>
                <a:cubicBezTo>
                  <a:pt x="4282965" y="1130382"/>
                  <a:pt x="4269723" y="1115243"/>
                  <a:pt x="4272455" y="1098851"/>
                </a:cubicBezTo>
                <a:cubicBezTo>
                  <a:pt x="4275570" y="1080161"/>
                  <a:pt x="4321962" y="1057546"/>
                  <a:pt x="4303986" y="1051554"/>
                </a:cubicBezTo>
                <a:cubicBezTo>
                  <a:pt x="4234011" y="1028229"/>
                  <a:pt x="4156841" y="1041044"/>
                  <a:pt x="4083269" y="1035789"/>
                </a:cubicBezTo>
                <a:cubicBezTo>
                  <a:pt x="4093779" y="1020023"/>
                  <a:pt x="4118516" y="1007072"/>
                  <a:pt x="4114800" y="988492"/>
                </a:cubicBezTo>
                <a:cubicBezTo>
                  <a:pt x="4111084" y="969912"/>
                  <a:pt x="4085783" y="961946"/>
                  <a:pt x="4067503" y="956961"/>
                </a:cubicBezTo>
                <a:cubicBezTo>
                  <a:pt x="4026627" y="945813"/>
                  <a:pt x="3983420" y="946451"/>
                  <a:pt x="3941379" y="941196"/>
                </a:cubicBezTo>
                <a:cubicBezTo>
                  <a:pt x="3864875" y="915694"/>
                  <a:pt x="3882562" y="918154"/>
                  <a:pt x="3767958" y="909665"/>
                </a:cubicBezTo>
                <a:cubicBezTo>
                  <a:pt x="3668245" y="902279"/>
                  <a:pt x="3568262" y="899154"/>
                  <a:pt x="3468414" y="893899"/>
                </a:cubicBezTo>
                <a:cubicBezTo>
                  <a:pt x="3473669" y="872878"/>
                  <a:pt x="3468858" y="846158"/>
                  <a:pt x="3484179" y="830837"/>
                </a:cubicBezTo>
                <a:cubicBezTo>
                  <a:pt x="3499500" y="815516"/>
                  <a:pt x="3556931" y="834451"/>
                  <a:pt x="3547241" y="815071"/>
                </a:cubicBezTo>
                <a:cubicBezTo>
                  <a:pt x="3535258" y="791104"/>
                  <a:pt x="3494941" y="803096"/>
                  <a:pt x="3468414" y="799306"/>
                </a:cubicBezTo>
                <a:cubicBezTo>
                  <a:pt x="3164851" y="755940"/>
                  <a:pt x="3495275" y="817290"/>
                  <a:pt x="3168869" y="752009"/>
                </a:cubicBezTo>
                <a:cubicBezTo>
                  <a:pt x="3184634" y="736244"/>
                  <a:pt x="3216165" y="727009"/>
                  <a:pt x="3216165" y="704713"/>
                </a:cubicBezTo>
                <a:cubicBezTo>
                  <a:pt x="3216165" y="688095"/>
                  <a:pt x="3185487" y="688947"/>
                  <a:pt x="3168869" y="688947"/>
                </a:cubicBezTo>
                <a:cubicBezTo>
                  <a:pt x="3130822" y="688947"/>
                  <a:pt x="3080066" y="708038"/>
                  <a:pt x="3042745" y="720478"/>
                </a:cubicBezTo>
                <a:cubicBezTo>
                  <a:pt x="2937641" y="715223"/>
                  <a:pt x="2830163" y="727542"/>
                  <a:pt x="2727434" y="704713"/>
                </a:cubicBezTo>
                <a:cubicBezTo>
                  <a:pt x="2697143" y="697982"/>
                  <a:pt x="2832865" y="601252"/>
                  <a:pt x="2806262" y="610120"/>
                </a:cubicBezTo>
                <a:cubicBezTo>
                  <a:pt x="2770311" y="622104"/>
                  <a:pt x="2748829" y="665750"/>
                  <a:pt x="2711669" y="673182"/>
                </a:cubicBezTo>
                <a:lnTo>
                  <a:pt x="2632841" y="688947"/>
                </a:lnTo>
              </a:path>
            </a:pathLst>
          </a:cu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3929058" y="428604"/>
            <a:ext cx="4612816" cy="4311419"/>
          </a:xfrm>
          <a:custGeom>
            <a:avLst/>
            <a:gdLst>
              <a:gd name="connsiteX0" fmla="*/ 3988676 w 4612816"/>
              <a:gd name="connsiteY0" fmla="*/ 4311419 h 4311419"/>
              <a:gd name="connsiteX1" fmla="*/ 3941380 w 4612816"/>
              <a:gd name="connsiteY1" fmla="*/ 4264122 h 4311419"/>
              <a:gd name="connsiteX2" fmla="*/ 3909849 w 4612816"/>
              <a:gd name="connsiteY2" fmla="*/ 4216826 h 4311419"/>
              <a:gd name="connsiteX3" fmla="*/ 3862552 w 4612816"/>
              <a:gd name="connsiteY3" fmla="*/ 4185295 h 4311419"/>
              <a:gd name="connsiteX4" fmla="*/ 3878318 w 4612816"/>
              <a:gd name="connsiteY4" fmla="*/ 3933046 h 4311419"/>
              <a:gd name="connsiteX5" fmla="*/ 3909849 w 4612816"/>
              <a:gd name="connsiteY5" fmla="*/ 3869984 h 4311419"/>
              <a:gd name="connsiteX6" fmla="*/ 3941380 w 4612816"/>
              <a:gd name="connsiteY6" fmla="*/ 3680798 h 4311419"/>
              <a:gd name="connsiteX7" fmla="*/ 3957145 w 4612816"/>
              <a:gd name="connsiteY7" fmla="*/ 3601970 h 4311419"/>
              <a:gd name="connsiteX8" fmla="*/ 4020207 w 4612816"/>
              <a:gd name="connsiteY8" fmla="*/ 3491612 h 4311419"/>
              <a:gd name="connsiteX9" fmla="*/ 4051738 w 4612816"/>
              <a:gd name="connsiteY9" fmla="*/ 3397019 h 4311419"/>
              <a:gd name="connsiteX10" fmla="*/ 4083269 w 4612816"/>
              <a:gd name="connsiteY10" fmla="*/ 3333957 h 4311419"/>
              <a:gd name="connsiteX11" fmla="*/ 4114800 w 4612816"/>
              <a:gd name="connsiteY11" fmla="*/ 3223598 h 4311419"/>
              <a:gd name="connsiteX12" fmla="*/ 4193628 w 4612816"/>
              <a:gd name="connsiteY12" fmla="*/ 3129005 h 4311419"/>
              <a:gd name="connsiteX13" fmla="*/ 4114800 w 4612816"/>
              <a:gd name="connsiteY13" fmla="*/ 3286660 h 4311419"/>
              <a:gd name="connsiteX14" fmla="*/ 4067504 w 4612816"/>
              <a:gd name="connsiteY14" fmla="*/ 3381253 h 4311419"/>
              <a:gd name="connsiteX15" fmla="*/ 4004442 w 4612816"/>
              <a:gd name="connsiteY15" fmla="*/ 3554674 h 4311419"/>
              <a:gd name="connsiteX16" fmla="*/ 3972911 w 4612816"/>
              <a:gd name="connsiteY16" fmla="*/ 3649267 h 4311419"/>
              <a:gd name="connsiteX17" fmla="*/ 3957145 w 4612816"/>
              <a:gd name="connsiteY17" fmla="*/ 3728095 h 4311419"/>
              <a:gd name="connsiteX18" fmla="*/ 3941380 w 4612816"/>
              <a:gd name="connsiteY18" fmla="*/ 3917281 h 4311419"/>
              <a:gd name="connsiteX19" fmla="*/ 3988676 w 4612816"/>
              <a:gd name="connsiteY19" fmla="*/ 3428550 h 4311419"/>
              <a:gd name="connsiteX20" fmla="*/ 4035973 w 4612816"/>
              <a:gd name="connsiteY20" fmla="*/ 3239363 h 4311419"/>
              <a:gd name="connsiteX21" fmla="*/ 4114800 w 4612816"/>
              <a:gd name="connsiteY21" fmla="*/ 3129005 h 4311419"/>
              <a:gd name="connsiteX22" fmla="*/ 4177862 w 4612816"/>
              <a:gd name="connsiteY22" fmla="*/ 3018646 h 4311419"/>
              <a:gd name="connsiteX23" fmla="*/ 4193628 w 4612816"/>
              <a:gd name="connsiteY23" fmla="*/ 2955584 h 4311419"/>
              <a:gd name="connsiteX24" fmla="*/ 4209393 w 4612816"/>
              <a:gd name="connsiteY24" fmla="*/ 2908288 h 4311419"/>
              <a:gd name="connsiteX25" fmla="*/ 4146331 w 4612816"/>
              <a:gd name="connsiteY25" fmla="*/ 2939819 h 4311419"/>
              <a:gd name="connsiteX26" fmla="*/ 4114800 w 4612816"/>
              <a:gd name="connsiteY26" fmla="*/ 3018646 h 4311419"/>
              <a:gd name="connsiteX27" fmla="*/ 4051738 w 4612816"/>
              <a:gd name="connsiteY27" fmla="*/ 3081708 h 4311419"/>
              <a:gd name="connsiteX28" fmla="*/ 3988676 w 4612816"/>
              <a:gd name="connsiteY28" fmla="*/ 3176301 h 4311419"/>
              <a:gd name="connsiteX29" fmla="*/ 3941380 w 4612816"/>
              <a:gd name="connsiteY29" fmla="*/ 3239363 h 4311419"/>
              <a:gd name="connsiteX30" fmla="*/ 3878318 w 4612816"/>
              <a:gd name="connsiteY30" fmla="*/ 3381253 h 4311419"/>
              <a:gd name="connsiteX31" fmla="*/ 3846786 w 4612816"/>
              <a:gd name="connsiteY31" fmla="*/ 3412784 h 4311419"/>
              <a:gd name="connsiteX32" fmla="*/ 3767959 w 4612816"/>
              <a:gd name="connsiteY32" fmla="*/ 3633501 h 4311419"/>
              <a:gd name="connsiteX33" fmla="*/ 3783724 w 4612816"/>
              <a:gd name="connsiteY33" fmla="*/ 3728095 h 4311419"/>
              <a:gd name="connsiteX34" fmla="*/ 3799490 w 4612816"/>
              <a:gd name="connsiteY34" fmla="*/ 3665032 h 4311419"/>
              <a:gd name="connsiteX35" fmla="*/ 3815255 w 4612816"/>
              <a:gd name="connsiteY35" fmla="*/ 3617736 h 4311419"/>
              <a:gd name="connsiteX36" fmla="*/ 3846786 w 4612816"/>
              <a:gd name="connsiteY36" fmla="*/ 3444315 h 4311419"/>
              <a:gd name="connsiteX37" fmla="*/ 3878318 w 4612816"/>
              <a:gd name="connsiteY37" fmla="*/ 3318191 h 4311419"/>
              <a:gd name="connsiteX38" fmla="*/ 3972911 w 4612816"/>
              <a:gd name="connsiteY38" fmla="*/ 3129005 h 4311419"/>
              <a:gd name="connsiteX39" fmla="*/ 4004442 w 4612816"/>
              <a:gd name="connsiteY39" fmla="*/ 3065943 h 4311419"/>
              <a:gd name="connsiteX40" fmla="*/ 4020207 w 4612816"/>
              <a:gd name="connsiteY40" fmla="*/ 3018646 h 4311419"/>
              <a:gd name="connsiteX41" fmla="*/ 4051738 w 4612816"/>
              <a:gd name="connsiteY41" fmla="*/ 2971350 h 4311419"/>
              <a:gd name="connsiteX42" fmla="*/ 4162097 w 4612816"/>
              <a:gd name="connsiteY42" fmla="*/ 2845226 h 4311419"/>
              <a:gd name="connsiteX43" fmla="*/ 4193628 w 4612816"/>
              <a:gd name="connsiteY43" fmla="*/ 2782163 h 4311419"/>
              <a:gd name="connsiteX44" fmla="*/ 4209393 w 4612816"/>
              <a:gd name="connsiteY44" fmla="*/ 2734867 h 4311419"/>
              <a:gd name="connsiteX45" fmla="*/ 4146331 w 4612816"/>
              <a:gd name="connsiteY45" fmla="*/ 2766398 h 4311419"/>
              <a:gd name="connsiteX46" fmla="*/ 4051738 w 4612816"/>
              <a:gd name="connsiteY46" fmla="*/ 2876757 h 4311419"/>
              <a:gd name="connsiteX47" fmla="*/ 4020207 w 4612816"/>
              <a:gd name="connsiteY47" fmla="*/ 2924053 h 4311419"/>
              <a:gd name="connsiteX48" fmla="*/ 3894083 w 4612816"/>
              <a:gd name="connsiteY48" fmla="*/ 3050177 h 4311419"/>
              <a:gd name="connsiteX49" fmla="*/ 3831021 w 4612816"/>
              <a:gd name="connsiteY49" fmla="*/ 3129005 h 4311419"/>
              <a:gd name="connsiteX50" fmla="*/ 3799490 w 4612816"/>
              <a:gd name="connsiteY50" fmla="*/ 3192067 h 4311419"/>
              <a:gd name="connsiteX51" fmla="*/ 3720662 w 4612816"/>
              <a:gd name="connsiteY51" fmla="*/ 3270895 h 4311419"/>
              <a:gd name="connsiteX52" fmla="*/ 3689131 w 4612816"/>
              <a:gd name="connsiteY52" fmla="*/ 3318191 h 4311419"/>
              <a:gd name="connsiteX53" fmla="*/ 3673366 w 4612816"/>
              <a:gd name="connsiteY53" fmla="*/ 3365488 h 4311419"/>
              <a:gd name="connsiteX54" fmla="*/ 3610304 w 4612816"/>
              <a:gd name="connsiteY54" fmla="*/ 3538908 h 4311419"/>
              <a:gd name="connsiteX55" fmla="*/ 3641835 w 4612816"/>
              <a:gd name="connsiteY55" fmla="*/ 3428550 h 4311419"/>
              <a:gd name="connsiteX56" fmla="*/ 3704897 w 4612816"/>
              <a:gd name="connsiteY56" fmla="*/ 3318191 h 4311419"/>
              <a:gd name="connsiteX57" fmla="*/ 3767959 w 4612816"/>
              <a:gd name="connsiteY57" fmla="*/ 3207832 h 4311419"/>
              <a:gd name="connsiteX58" fmla="*/ 3862552 w 4612816"/>
              <a:gd name="connsiteY58" fmla="*/ 3065943 h 4311419"/>
              <a:gd name="connsiteX59" fmla="*/ 3909849 w 4612816"/>
              <a:gd name="connsiteY59" fmla="*/ 2971350 h 4311419"/>
              <a:gd name="connsiteX60" fmla="*/ 3972911 w 4612816"/>
              <a:gd name="connsiteY60" fmla="*/ 2860991 h 4311419"/>
              <a:gd name="connsiteX61" fmla="*/ 3988676 w 4612816"/>
              <a:gd name="connsiteY61" fmla="*/ 2797929 h 4311419"/>
              <a:gd name="connsiteX62" fmla="*/ 4020207 w 4612816"/>
              <a:gd name="connsiteY62" fmla="*/ 2734867 h 4311419"/>
              <a:gd name="connsiteX63" fmla="*/ 3988676 w 4612816"/>
              <a:gd name="connsiteY63" fmla="*/ 2829460 h 4311419"/>
              <a:gd name="connsiteX64" fmla="*/ 3972911 w 4612816"/>
              <a:gd name="connsiteY64" fmla="*/ 2892522 h 4311419"/>
              <a:gd name="connsiteX65" fmla="*/ 3941380 w 4612816"/>
              <a:gd name="connsiteY65" fmla="*/ 2939819 h 4311419"/>
              <a:gd name="connsiteX66" fmla="*/ 3925614 w 4612816"/>
              <a:gd name="connsiteY66" fmla="*/ 3002881 h 4311419"/>
              <a:gd name="connsiteX67" fmla="*/ 3846786 w 4612816"/>
              <a:gd name="connsiteY67" fmla="*/ 3144770 h 4311419"/>
              <a:gd name="connsiteX68" fmla="*/ 3815255 w 4612816"/>
              <a:gd name="connsiteY68" fmla="*/ 3207832 h 4311419"/>
              <a:gd name="connsiteX69" fmla="*/ 3799490 w 4612816"/>
              <a:gd name="connsiteY69" fmla="*/ 3255129 h 4311419"/>
              <a:gd name="connsiteX70" fmla="*/ 3767959 w 4612816"/>
              <a:gd name="connsiteY70" fmla="*/ 3302426 h 4311419"/>
              <a:gd name="connsiteX71" fmla="*/ 3736428 w 4612816"/>
              <a:gd name="connsiteY71" fmla="*/ 3365488 h 4311419"/>
              <a:gd name="connsiteX72" fmla="*/ 3673366 w 4612816"/>
              <a:gd name="connsiteY72" fmla="*/ 3460081 h 4311419"/>
              <a:gd name="connsiteX73" fmla="*/ 3657600 w 4612816"/>
              <a:gd name="connsiteY73" fmla="*/ 3397019 h 4311419"/>
              <a:gd name="connsiteX74" fmla="*/ 3689131 w 4612816"/>
              <a:gd name="connsiteY74" fmla="*/ 3270895 h 4311419"/>
              <a:gd name="connsiteX75" fmla="*/ 3736428 w 4612816"/>
              <a:gd name="connsiteY75" fmla="*/ 3207832 h 4311419"/>
              <a:gd name="connsiteX76" fmla="*/ 3767959 w 4612816"/>
              <a:gd name="connsiteY76" fmla="*/ 3034412 h 4311419"/>
              <a:gd name="connsiteX77" fmla="*/ 3815255 w 4612816"/>
              <a:gd name="connsiteY77" fmla="*/ 2987115 h 4311419"/>
              <a:gd name="connsiteX78" fmla="*/ 3831021 w 4612816"/>
              <a:gd name="connsiteY78" fmla="*/ 2939819 h 4311419"/>
              <a:gd name="connsiteX79" fmla="*/ 3846786 w 4612816"/>
              <a:gd name="connsiteY79" fmla="*/ 2987115 h 4311419"/>
              <a:gd name="connsiteX80" fmla="*/ 3799490 w 4612816"/>
              <a:gd name="connsiteY80" fmla="*/ 3129005 h 4311419"/>
              <a:gd name="connsiteX81" fmla="*/ 3783724 w 4612816"/>
              <a:gd name="connsiteY81" fmla="*/ 3176301 h 4311419"/>
              <a:gd name="connsiteX82" fmla="*/ 3767959 w 4612816"/>
              <a:gd name="connsiteY82" fmla="*/ 3239363 h 4311419"/>
              <a:gd name="connsiteX83" fmla="*/ 3736428 w 4612816"/>
              <a:gd name="connsiteY83" fmla="*/ 3270895 h 4311419"/>
              <a:gd name="connsiteX84" fmla="*/ 3720662 w 4612816"/>
              <a:gd name="connsiteY84" fmla="*/ 3318191 h 4311419"/>
              <a:gd name="connsiteX85" fmla="*/ 3641835 w 4612816"/>
              <a:gd name="connsiteY85" fmla="*/ 3428550 h 4311419"/>
              <a:gd name="connsiteX86" fmla="*/ 3641835 w 4612816"/>
              <a:gd name="connsiteY86" fmla="*/ 3270895 h 4311419"/>
              <a:gd name="connsiteX87" fmla="*/ 3657600 w 4612816"/>
              <a:gd name="connsiteY87" fmla="*/ 2939819 h 4311419"/>
              <a:gd name="connsiteX88" fmla="*/ 3626069 w 4612816"/>
              <a:gd name="connsiteY88" fmla="*/ 3129005 h 4311419"/>
              <a:gd name="connsiteX89" fmla="*/ 3594538 w 4612816"/>
              <a:gd name="connsiteY89" fmla="*/ 3192067 h 4311419"/>
              <a:gd name="connsiteX90" fmla="*/ 3547242 w 4612816"/>
              <a:gd name="connsiteY90" fmla="*/ 3270895 h 4311419"/>
              <a:gd name="connsiteX91" fmla="*/ 3563007 w 4612816"/>
              <a:gd name="connsiteY91" fmla="*/ 3113239 h 4311419"/>
              <a:gd name="connsiteX92" fmla="*/ 3594538 w 4612816"/>
              <a:gd name="connsiteY92" fmla="*/ 2939819 h 4311419"/>
              <a:gd name="connsiteX93" fmla="*/ 3626069 w 4612816"/>
              <a:gd name="connsiteY93" fmla="*/ 2860991 h 4311419"/>
              <a:gd name="connsiteX94" fmla="*/ 3657600 w 4612816"/>
              <a:gd name="connsiteY94" fmla="*/ 2813695 h 4311419"/>
              <a:gd name="connsiteX95" fmla="*/ 3626069 w 4612816"/>
              <a:gd name="connsiteY95" fmla="*/ 2860991 h 4311419"/>
              <a:gd name="connsiteX96" fmla="*/ 3563007 w 4612816"/>
              <a:gd name="connsiteY96" fmla="*/ 2987115 h 4311419"/>
              <a:gd name="connsiteX97" fmla="*/ 3531476 w 4612816"/>
              <a:gd name="connsiteY97" fmla="*/ 3034412 h 4311419"/>
              <a:gd name="connsiteX98" fmla="*/ 3452649 w 4612816"/>
              <a:gd name="connsiteY98" fmla="*/ 3144770 h 4311419"/>
              <a:gd name="connsiteX99" fmla="*/ 3468414 w 4612816"/>
              <a:gd name="connsiteY99" fmla="*/ 3081708 h 4311419"/>
              <a:gd name="connsiteX100" fmla="*/ 3499945 w 4612816"/>
              <a:gd name="connsiteY100" fmla="*/ 2955584 h 4311419"/>
              <a:gd name="connsiteX101" fmla="*/ 3531476 w 4612816"/>
              <a:gd name="connsiteY101" fmla="*/ 2876757 h 4311419"/>
              <a:gd name="connsiteX102" fmla="*/ 3673366 w 4612816"/>
              <a:gd name="connsiteY102" fmla="*/ 2671805 h 4311419"/>
              <a:gd name="connsiteX103" fmla="*/ 3704897 w 4612816"/>
              <a:gd name="connsiteY103" fmla="*/ 2624508 h 4311419"/>
              <a:gd name="connsiteX104" fmla="*/ 3815255 w 4612816"/>
              <a:gd name="connsiteY104" fmla="*/ 2482619 h 4311419"/>
              <a:gd name="connsiteX105" fmla="*/ 3909849 w 4612816"/>
              <a:gd name="connsiteY105" fmla="*/ 2388026 h 4311419"/>
              <a:gd name="connsiteX106" fmla="*/ 3925614 w 4612816"/>
              <a:gd name="connsiteY106" fmla="*/ 2435322 h 4311419"/>
              <a:gd name="connsiteX107" fmla="*/ 3846786 w 4612816"/>
              <a:gd name="connsiteY107" fmla="*/ 2545681 h 4311419"/>
              <a:gd name="connsiteX108" fmla="*/ 3815255 w 4612816"/>
              <a:gd name="connsiteY108" fmla="*/ 2608743 h 4311419"/>
              <a:gd name="connsiteX109" fmla="*/ 3752193 w 4612816"/>
              <a:gd name="connsiteY109" fmla="*/ 2671805 h 4311419"/>
              <a:gd name="connsiteX110" fmla="*/ 3720662 w 4612816"/>
              <a:gd name="connsiteY110" fmla="*/ 2719101 h 4311419"/>
              <a:gd name="connsiteX111" fmla="*/ 3704897 w 4612816"/>
              <a:gd name="connsiteY111" fmla="*/ 2766398 h 4311419"/>
              <a:gd name="connsiteX112" fmla="*/ 3594538 w 4612816"/>
              <a:gd name="connsiteY112" fmla="*/ 2860991 h 4311419"/>
              <a:gd name="connsiteX113" fmla="*/ 3563007 w 4612816"/>
              <a:gd name="connsiteY113" fmla="*/ 2908288 h 4311419"/>
              <a:gd name="connsiteX114" fmla="*/ 3594538 w 4612816"/>
              <a:gd name="connsiteY114" fmla="*/ 2766398 h 4311419"/>
              <a:gd name="connsiteX115" fmla="*/ 3610304 w 4612816"/>
              <a:gd name="connsiteY115" fmla="*/ 2703336 h 4311419"/>
              <a:gd name="connsiteX116" fmla="*/ 3641835 w 4612816"/>
              <a:gd name="connsiteY116" fmla="*/ 2656039 h 4311419"/>
              <a:gd name="connsiteX117" fmla="*/ 3704897 w 4612816"/>
              <a:gd name="connsiteY117" fmla="*/ 2529915 h 4311419"/>
              <a:gd name="connsiteX118" fmla="*/ 3783724 w 4612816"/>
              <a:gd name="connsiteY118" fmla="*/ 2403791 h 4311419"/>
              <a:gd name="connsiteX119" fmla="*/ 3815255 w 4612816"/>
              <a:gd name="connsiteY119" fmla="*/ 2356495 h 4311419"/>
              <a:gd name="connsiteX120" fmla="*/ 3831021 w 4612816"/>
              <a:gd name="connsiteY120" fmla="*/ 2309198 h 4311419"/>
              <a:gd name="connsiteX121" fmla="*/ 3799490 w 4612816"/>
              <a:gd name="connsiteY121" fmla="*/ 2356495 h 4311419"/>
              <a:gd name="connsiteX122" fmla="*/ 3704897 w 4612816"/>
              <a:gd name="connsiteY122" fmla="*/ 2514150 h 4311419"/>
              <a:gd name="connsiteX123" fmla="*/ 3657600 w 4612816"/>
              <a:gd name="connsiteY123" fmla="*/ 2592977 h 4311419"/>
              <a:gd name="connsiteX124" fmla="*/ 3594538 w 4612816"/>
              <a:gd name="connsiteY124" fmla="*/ 2656039 h 4311419"/>
              <a:gd name="connsiteX125" fmla="*/ 3484180 w 4612816"/>
              <a:gd name="connsiteY125" fmla="*/ 2797929 h 4311419"/>
              <a:gd name="connsiteX126" fmla="*/ 3389586 w 4612816"/>
              <a:gd name="connsiteY126" fmla="*/ 2892522 h 4311419"/>
              <a:gd name="connsiteX127" fmla="*/ 3452649 w 4612816"/>
              <a:gd name="connsiteY127" fmla="*/ 2719101 h 4311419"/>
              <a:gd name="connsiteX128" fmla="*/ 3468414 w 4612816"/>
              <a:gd name="connsiteY128" fmla="*/ 2671805 h 4311419"/>
              <a:gd name="connsiteX129" fmla="*/ 3578773 w 4612816"/>
              <a:gd name="connsiteY129" fmla="*/ 2561446 h 4311419"/>
              <a:gd name="connsiteX130" fmla="*/ 3657600 w 4612816"/>
              <a:gd name="connsiteY130" fmla="*/ 2451088 h 4311419"/>
              <a:gd name="connsiteX131" fmla="*/ 3704897 w 4612816"/>
              <a:gd name="connsiteY131" fmla="*/ 2388026 h 4311419"/>
              <a:gd name="connsiteX132" fmla="*/ 3783724 w 4612816"/>
              <a:gd name="connsiteY132" fmla="*/ 2340729 h 4311419"/>
              <a:gd name="connsiteX133" fmla="*/ 3894083 w 4612816"/>
              <a:gd name="connsiteY133" fmla="*/ 2198839 h 4311419"/>
              <a:gd name="connsiteX134" fmla="*/ 3831021 w 4612816"/>
              <a:gd name="connsiteY134" fmla="*/ 2214605 h 4311419"/>
              <a:gd name="connsiteX135" fmla="*/ 3799490 w 4612816"/>
              <a:gd name="connsiteY135" fmla="*/ 2261901 h 4311419"/>
              <a:gd name="connsiteX136" fmla="*/ 3767959 w 4612816"/>
              <a:gd name="connsiteY136" fmla="*/ 2340729 h 4311419"/>
              <a:gd name="connsiteX137" fmla="*/ 3720662 w 4612816"/>
              <a:gd name="connsiteY137" fmla="*/ 2372260 h 4311419"/>
              <a:gd name="connsiteX138" fmla="*/ 3594538 w 4612816"/>
              <a:gd name="connsiteY138" fmla="*/ 2545681 h 4311419"/>
              <a:gd name="connsiteX139" fmla="*/ 3484180 w 4612816"/>
              <a:gd name="connsiteY139" fmla="*/ 2687570 h 4311419"/>
              <a:gd name="connsiteX140" fmla="*/ 3515711 w 4612816"/>
              <a:gd name="connsiteY140" fmla="*/ 2545681 h 4311419"/>
              <a:gd name="connsiteX141" fmla="*/ 3531476 w 4612816"/>
              <a:gd name="connsiteY141" fmla="*/ 2466853 h 4311419"/>
              <a:gd name="connsiteX142" fmla="*/ 3547242 w 4612816"/>
              <a:gd name="connsiteY142" fmla="*/ 2419557 h 4311419"/>
              <a:gd name="connsiteX143" fmla="*/ 3610304 w 4612816"/>
              <a:gd name="connsiteY143" fmla="*/ 2277667 h 4311419"/>
              <a:gd name="connsiteX144" fmla="*/ 3626069 w 4612816"/>
              <a:gd name="connsiteY144" fmla="*/ 2214605 h 4311419"/>
              <a:gd name="connsiteX145" fmla="*/ 3657600 w 4612816"/>
              <a:gd name="connsiteY145" fmla="*/ 2167308 h 4311419"/>
              <a:gd name="connsiteX146" fmla="*/ 3704897 w 4612816"/>
              <a:gd name="connsiteY146" fmla="*/ 2088481 h 4311419"/>
              <a:gd name="connsiteX147" fmla="*/ 3752193 w 4612816"/>
              <a:gd name="connsiteY147" fmla="*/ 2025419 h 4311419"/>
              <a:gd name="connsiteX148" fmla="*/ 3783724 w 4612816"/>
              <a:gd name="connsiteY148" fmla="*/ 1978122 h 4311419"/>
              <a:gd name="connsiteX149" fmla="*/ 3799490 w 4612816"/>
              <a:gd name="connsiteY149" fmla="*/ 2072715 h 4311419"/>
              <a:gd name="connsiteX150" fmla="*/ 3783724 w 4612816"/>
              <a:gd name="connsiteY150" fmla="*/ 2120012 h 4311419"/>
              <a:gd name="connsiteX151" fmla="*/ 3657600 w 4612816"/>
              <a:gd name="connsiteY151" fmla="*/ 2309198 h 4311419"/>
              <a:gd name="connsiteX152" fmla="*/ 3547242 w 4612816"/>
              <a:gd name="connsiteY152" fmla="*/ 2435322 h 4311419"/>
              <a:gd name="connsiteX153" fmla="*/ 3421118 w 4612816"/>
              <a:gd name="connsiteY153" fmla="*/ 2498384 h 4311419"/>
              <a:gd name="connsiteX154" fmla="*/ 3452649 w 4612816"/>
              <a:gd name="connsiteY154" fmla="*/ 2309198 h 4311419"/>
              <a:gd name="connsiteX155" fmla="*/ 3499945 w 4612816"/>
              <a:gd name="connsiteY155" fmla="*/ 2230370 h 4311419"/>
              <a:gd name="connsiteX156" fmla="*/ 3531476 w 4612816"/>
              <a:gd name="connsiteY156" fmla="*/ 2120012 h 4311419"/>
              <a:gd name="connsiteX157" fmla="*/ 3547242 w 4612816"/>
              <a:gd name="connsiteY157" fmla="*/ 2041184 h 4311419"/>
              <a:gd name="connsiteX158" fmla="*/ 3641835 w 4612816"/>
              <a:gd name="connsiteY158" fmla="*/ 1899295 h 4311419"/>
              <a:gd name="connsiteX159" fmla="*/ 3704897 w 4612816"/>
              <a:gd name="connsiteY159" fmla="*/ 1804701 h 4311419"/>
              <a:gd name="connsiteX160" fmla="*/ 3736428 w 4612816"/>
              <a:gd name="connsiteY160" fmla="*/ 1757405 h 4311419"/>
              <a:gd name="connsiteX161" fmla="*/ 3689131 w 4612816"/>
              <a:gd name="connsiteY161" fmla="*/ 1773170 h 4311419"/>
              <a:gd name="connsiteX162" fmla="*/ 3657600 w 4612816"/>
              <a:gd name="connsiteY162" fmla="*/ 1883529 h 4311419"/>
              <a:gd name="connsiteX163" fmla="*/ 3594538 w 4612816"/>
              <a:gd name="connsiteY163" fmla="*/ 1946591 h 4311419"/>
              <a:gd name="connsiteX164" fmla="*/ 3563007 w 4612816"/>
              <a:gd name="connsiteY164" fmla="*/ 1993888 h 4311419"/>
              <a:gd name="connsiteX165" fmla="*/ 3484180 w 4612816"/>
              <a:gd name="connsiteY165" fmla="*/ 2056950 h 4311419"/>
              <a:gd name="connsiteX166" fmla="*/ 3421118 w 4612816"/>
              <a:gd name="connsiteY166" fmla="*/ 2120012 h 4311419"/>
              <a:gd name="connsiteX167" fmla="*/ 3310759 w 4612816"/>
              <a:gd name="connsiteY167" fmla="*/ 2198839 h 4311419"/>
              <a:gd name="connsiteX168" fmla="*/ 3326524 w 4612816"/>
              <a:gd name="connsiteY168" fmla="*/ 2104246 h 4311419"/>
              <a:gd name="connsiteX169" fmla="*/ 3436883 w 4612816"/>
              <a:gd name="connsiteY169" fmla="*/ 1946591 h 4311419"/>
              <a:gd name="connsiteX170" fmla="*/ 3468414 w 4612816"/>
              <a:gd name="connsiteY170" fmla="*/ 1899295 h 4311419"/>
              <a:gd name="connsiteX171" fmla="*/ 3610304 w 4612816"/>
              <a:gd name="connsiteY171" fmla="*/ 1804701 h 4311419"/>
              <a:gd name="connsiteX172" fmla="*/ 3704897 w 4612816"/>
              <a:gd name="connsiteY172" fmla="*/ 1741639 h 4311419"/>
              <a:gd name="connsiteX173" fmla="*/ 3799490 w 4612816"/>
              <a:gd name="connsiteY173" fmla="*/ 1678577 h 4311419"/>
              <a:gd name="connsiteX174" fmla="*/ 3925614 w 4612816"/>
              <a:gd name="connsiteY174" fmla="*/ 1599750 h 4311419"/>
              <a:gd name="connsiteX175" fmla="*/ 3972911 w 4612816"/>
              <a:gd name="connsiteY175" fmla="*/ 1552453 h 4311419"/>
              <a:gd name="connsiteX176" fmla="*/ 3988676 w 4612816"/>
              <a:gd name="connsiteY176" fmla="*/ 1599750 h 4311419"/>
              <a:gd name="connsiteX177" fmla="*/ 3925614 w 4612816"/>
              <a:gd name="connsiteY177" fmla="*/ 1678577 h 4311419"/>
              <a:gd name="connsiteX178" fmla="*/ 3862552 w 4612816"/>
              <a:gd name="connsiteY178" fmla="*/ 1804701 h 4311419"/>
              <a:gd name="connsiteX179" fmla="*/ 3689131 w 4612816"/>
              <a:gd name="connsiteY179" fmla="*/ 1962357 h 4311419"/>
              <a:gd name="connsiteX180" fmla="*/ 3673366 w 4612816"/>
              <a:gd name="connsiteY180" fmla="*/ 1883529 h 4311419"/>
              <a:gd name="connsiteX181" fmla="*/ 3767959 w 4612816"/>
              <a:gd name="connsiteY181" fmla="*/ 1741639 h 4311419"/>
              <a:gd name="connsiteX182" fmla="*/ 3846786 w 4612816"/>
              <a:gd name="connsiteY182" fmla="*/ 1631281 h 4311419"/>
              <a:gd name="connsiteX183" fmla="*/ 3894083 w 4612816"/>
              <a:gd name="connsiteY183" fmla="*/ 1583984 h 4311419"/>
              <a:gd name="connsiteX184" fmla="*/ 3957145 w 4612816"/>
              <a:gd name="connsiteY184" fmla="*/ 1505157 h 4311419"/>
              <a:gd name="connsiteX185" fmla="*/ 4004442 w 4612816"/>
              <a:gd name="connsiteY185" fmla="*/ 1473626 h 4311419"/>
              <a:gd name="connsiteX186" fmla="*/ 4051738 w 4612816"/>
              <a:gd name="connsiteY186" fmla="*/ 1426329 h 4311419"/>
              <a:gd name="connsiteX187" fmla="*/ 4099035 w 4612816"/>
              <a:gd name="connsiteY187" fmla="*/ 1394798 h 4311419"/>
              <a:gd name="connsiteX188" fmla="*/ 4209393 w 4612816"/>
              <a:gd name="connsiteY188" fmla="*/ 1315970 h 4311419"/>
              <a:gd name="connsiteX189" fmla="*/ 4209393 w 4612816"/>
              <a:gd name="connsiteY189" fmla="*/ 1347501 h 4311419"/>
              <a:gd name="connsiteX190" fmla="*/ 4083269 w 4612816"/>
              <a:gd name="connsiteY190" fmla="*/ 1489391 h 4311419"/>
              <a:gd name="connsiteX191" fmla="*/ 3972911 w 4612816"/>
              <a:gd name="connsiteY191" fmla="*/ 1583984 h 4311419"/>
              <a:gd name="connsiteX192" fmla="*/ 3909849 w 4612816"/>
              <a:gd name="connsiteY192" fmla="*/ 1615515 h 4311419"/>
              <a:gd name="connsiteX193" fmla="*/ 3799490 w 4612816"/>
              <a:gd name="connsiteY193" fmla="*/ 1694343 h 4311419"/>
              <a:gd name="connsiteX194" fmla="*/ 3752193 w 4612816"/>
              <a:gd name="connsiteY194" fmla="*/ 1725874 h 4311419"/>
              <a:gd name="connsiteX195" fmla="*/ 3704897 w 4612816"/>
              <a:gd name="connsiteY195" fmla="*/ 1694343 h 4311419"/>
              <a:gd name="connsiteX196" fmla="*/ 3783724 w 4612816"/>
              <a:gd name="connsiteY196" fmla="*/ 1505157 h 4311419"/>
              <a:gd name="connsiteX197" fmla="*/ 3957145 w 4612816"/>
              <a:gd name="connsiteY197" fmla="*/ 1300205 h 4311419"/>
              <a:gd name="connsiteX198" fmla="*/ 4020207 w 4612816"/>
              <a:gd name="connsiteY198" fmla="*/ 1237143 h 4311419"/>
              <a:gd name="connsiteX199" fmla="*/ 4067504 w 4612816"/>
              <a:gd name="connsiteY199" fmla="*/ 1189846 h 4311419"/>
              <a:gd name="connsiteX200" fmla="*/ 4177862 w 4612816"/>
              <a:gd name="connsiteY200" fmla="*/ 1126784 h 4311419"/>
              <a:gd name="connsiteX201" fmla="*/ 4256690 w 4612816"/>
              <a:gd name="connsiteY201" fmla="*/ 1079488 h 4311419"/>
              <a:gd name="connsiteX202" fmla="*/ 4351283 w 4612816"/>
              <a:gd name="connsiteY202" fmla="*/ 1016426 h 4311419"/>
              <a:gd name="connsiteX203" fmla="*/ 4319752 w 4612816"/>
              <a:gd name="connsiteY203" fmla="*/ 1095253 h 4311419"/>
              <a:gd name="connsiteX204" fmla="*/ 4146331 w 4612816"/>
              <a:gd name="connsiteY204" fmla="*/ 1252908 h 4311419"/>
              <a:gd name="connsiteX205" fmla="*/ 4004442 w 4612816"/>
              <a:gd name="connsiteY205" fmla="*/ 1347501 h 4311419"/>
              <a:gd name="connsiteX206" fmla="*/ 3988676 w 4612816"/>
              <a:gd name="connsiteY206" fmla="*/ 1315970 h 4311419"/>
              <a:gd name="connsiteX207" fmla="*/ 4035973 w 4612816"/>
              <a:gd name="connsiteY207" fmla="*/ 1252908 h 4311419"/>
              <a:gd name="connsiteX208" fmla="*/ 4067504 w 4612816"/>
              <a:gd name="connsiteY208" fmla="*/ 1205612 h 4311419"/>
              <a:gd name="connsiteX209" fmla="*/ 4303986 w 4612816"/>
              <a:gd name="connsiteY209" fmla="*/ 984895 h 4311419"/>
              <a:gd name="connsiteX210" fmla="*/ 4382814 w 4612816"/>
              <a:gd name="connsiteY210" fmla="*/ 937598 h 4311419"/>
              <a:gd name="connsiteX211" fmla="*/ 4556235 w 4612816"/>
              <a:gd name="connsiteY211" fmla="*/ 843005 h 4311419"/>
              <a:gd name="connsiteX212" fmla="*/ 4508938 w 4612816"/>
              <a:gd name="connsiteY212" fmla="*/ 858770 h 4311419"/>
              <a:gd name="connsiteX213" fmla="*/ 4430111 w 4612816"/>
              <a:gd name="connsiteY213" fmla="*/ 953363 h 4311419"/>
              <a:gd name="connsiteX214" fmla="*/ 4398580 w 4612816"/>
              <a:gd name="connsiteY214" fmla="*/ 984895 h 4311419"/>
              <a:gd name="connsiteX215" fmla="*/ 4351283 w 4612816"/>
              <a:gd name="connsiteY215" fmla="*/ 1000660 h 4311419"/>
              <a:gd name="connsiteX216" fmla="*/ 4303986 w 4612816"/>
              <a:gd name="connsiteY216" fmla="*/ 1032191 h 4311419"/>
              <a:gd name="connsiteX217" fmla="*/ 4177862 w 4612816"/>
              <a:gd name="connsiteY217" fmla="*/ 1126784 h 4311419"/>
              <a:gd name="connsiteX218" fmla="*/ 4193628 w 4612816"/>
              <a:gd name="connsiteY218" fmla="*/ 984895 h 4311419"/>
              <a:gd name="connsiteX219" fmla="*/ 4256690 w 4612816"/>
              <a:gd name="connsiteY219" fmla="*/ 858770 h 4311419"/>
              <a:gd name="connsiteX220" fmla="*/ 4288221 w 4612816"/>
              <a:gd name="connsiteY220" fmla="*/ 795708 h 4311419"/>
              <a:gd name="connsiteX221" fmla="*/ 4351283 w 4612816"/>
              <a:gd name="connsiteY221" fmla="*/ 732646 h 4311419"/>
              <a:gd name="connsiteX222" fmla="*/ 4445876 w 4612816"/>
              <a:gd name="connsiteY222" fmla="*/ 590757 h 4311419"/>
              <a:gd name="connsiteX223" fmla="*/ 4540469 w 4612816"/>
              <a:gd name="connsiteY223" fmla="*/ 464632 h 4311419"/>
              <a:gd name="connsiteX224" fmla="*/ 4572000 w 4612816"/>
              <a:gd name="connsiteY224" fmla="*/ 401570 h 4311419"/>
              <a:gd name="connsiteX225" fmla="*/ 4587766 w 4612816"/>
              <a:gd name="connsiteY225" fmla="*/ 354274 h 4311419"/>
              <a:gd name="connsiteX226" fmla="*/ 4477407 w 4612816"/>
              <a:gd name="connsiteY226" fmla="*/ 622288 h 4311419"/>
              <a:gd name="connsiteX227" fmla="*/ 4461642 w 4612816"/>
              <a:gd name="connsiteY227" fmla="*/ 669584 h 4311419"/>
              <a:gd name="connsiteX228" fmla="*/ 4382814 w 4612816"/>
              <a:gd name="connsiteY228" fmla="*/ 795708 h 4311419"/>
              <a:gd name="connsiteX229" fmla="*/ 4288221 w 4612816"/>
              <a:gd name="connsiteY229" fmla="*/ 921832 h 4311419"/>
              <a:gd name="connsiteX230" fmla="*/ 4256690 w 4612816"/>
              <a:gd name="connsiteY230" fmla="*/ 969129 h 4311419"/>
              <a:gd name="connsiteX231" fmla="*/ 4099035 w 4612816"/>
              <a:gd name="connsiteY231" fmla="*/ 1142550 h 4311419"/>
              <a:gd name="connsiteX232" fmla="*/ 4130566 w 4612816"/>
              <a:gd name="connsiteY232" fmla="*/ 984895 h 4311419"/>
              <a:gd name="connsiteX233" fmla="*/ 4209393 w 4612816"/>
              <a:gd name="connsiteY233" fmla="*/ 843005 h 4311419"/>
              <a:gd name="connsiteX234" fmla="*/ 4303986 w 4612816"/>
              <a:gd name="connsiteY234" fmla="*/ 638053 h 4311419"/>
              <a:gd name="connsiteX235" fmla="*/ 4382814 w 4612816"/>
              <a:gd name="connsiteY235" fmla="*/ 480398 h 4311419"/>
              <a:gd name="connsiteX236" fmla="*/ 4508938 w 4612816"/>
              <a:gd name="connsiteY236" fmla="*/ 275446 h 4311419"/>
              <a:gd name="connsiteX237" fmla="*/ 4524704 w 4612816"/>
              <a:gd name="connsiteY237" fmla="*/ 228150 h 4311419"/>
              <a:gd name="connsiteX238" fmla="*/ 4603531 w 4612816"/>
              <a:gd name="connsiteY238" fmla="*/ 54729 h 4311419"/>
              <a:gd name="connsiteX239" fmla="*/ 4587766 w 4612816"/>
              <a:gd name="connsiteY239" fmla="*/ 7432 h 4311419"/>
              <a:gd name="connsiteX240" fmla="*/ 4572000 w 4612816"/>
              <a:gd name="connsiteY240" fmla="*/ 70495 h 4311419"/>
              <a:gd name="connsiteX241" fmla="*/ 4524704 w 4612816"/>
              <a:gd name="connsiteY241" fmla="*/ 165088 h 4311419"/>
              <a:gd name="connsiteX242" fmla="*/ 4493173 w 4612816"/>
              <a:gd name="connsiteY242" fmla="*/ 306977 h 4311419"/>
              <a:gd name="connsiteX243" fmla="*/ 4461642 w 4612816"/>
              <a:gd name="connsiteY243" fmla="*/ 370039 h 4311419"/>
              <a:gd name="connsiteX244" fmla="*/ 4430111 w 4612816"/>
              <a:gd name="connsiteY244" fmla="*/ 480398 h 4311419"/>
              <a:gd name="connsiteX245" fmla="*/ 4367049 w 4612816"/>
              <a:gd name="connsiteY245" fmla="*/ 574991 h 4311419"/>
              <a:gd name="connsiteX246" fmla="*/ 4335518 w 4612816"/>
              <a:gd name="connsiteY246" fmla="*/ 669584 h 4311419"/>
              <a:gd name="connsiteX247" fmla="*/ 4256690 w 4612816"/>
              <a:gd name="connsiteY247" fmla="*/ 827239 h 4311419"/>
              <a:gd name="connsiteX248" fmla="*/ 4225159 w 4612816"/>
              <a:gd name="connsiteY248" fmla="*/ 890301 h 4311419"/>
              <a:gd name="connsiteX249" fmla="*/ 4209393 w 4612816"/>
              <a:gd name="connsiteY249" fmla="*/ 937598 h 4311419"/>
              <a:gd name="connsiteX250" fmla="*/ 4162097 w 4612816"/>
              <a:gd name="connsiteY250" fmla="*/ 1000660 h 4311419"/>
              <a:gd name="connsiteX251" fmla="*/ 4130566 w 4612816"/>
              <a:gd name="connsiteY251" fmla="*/ 1047957 h 4311419"/>
              <a:gd name="connsiteX252" fmla="*/ 4146331 w 4612816"/>
              <a:gd name="connsiteY252" fmla="*/ 149322 h 4311419"/>
              <a:gd name="connsiteX253" fmla="*/ 4162097 w 4612816"/>
              <a:gd name="connsiteY253" fmla="*/ 196619 h 4311419"/>
              <a:gd name="connsiteX254" fmla="*/ 4146331 w 4612816"/>
              <a:gd name="connsiteY254" fmla="*/ 858770 h 4311419"/>
              <a:gd name="connsiteX255" fmla="*/ 4099035 w 4612816"/>
              <a:gd name="connsiteY255" fmla="*/ 969129 h 4311419"/>
              <a:gd name="connsiteX256" fmla="*/ 4083269 w 4612816"/>
              <a:gd name="connsiteY256" fmla="*/ 874536 h 4311419"/>
              <a:gd name="connsiteX257" fmla="*/ 4035973 w 4612816"/>
              <a:gd name="connsiteY257" fmla="*/ 701115 h 4311419"/>
              <a:gd name="connsiteX258" fmla="*/ 4004442 w 4612816"/>
              <a:gd name="connsiteY258" fmla="*/ 606522 h 4311419"/>
              <a:gd name="connsiteX259" fmla="*/ 3972911 w 4612816"/>
              <a:gd name="connsiteY259" fmla="*/ 543460 h 4311419"/>
              <a:gd name="connsiteX260" fmla="*/ 3941380 w 4612816"/>
              <a:gd name="connsiteY260" fmla="*/ 417336 h 4311419"/>
              <a:gd name="connsiteX261" fmla="*/ 3925614 w 4612816"/>
              <a:gd name="connsiteY261" fmla="*/ 354274 h 4311419"/>
              <a:gd name="connsiteX262" fmla="*/ 3909849 w 4612816"/>
              <a:gd name="connsiteY262" fmla="*/ 180853 h 4311419"/>
              <a:gd name="connsiteX263" fmla="*/ 3925614 w 4612816"/>
              <a:gd name="connsiteY263" fmla="*/ 417336 h 4311419"/>
              <a:gd name="connsiteX264" fmla="*/ 3941380 w 4612816"/>
              <a:gd name="connsiteY264" fmla="*/ 590757 h 4311419"/>
              <a:gd name="connsiteX265" fmla="*/ 3957145 w 4612816"/>
              <a:gd name="connsiteY265" fmla="*/ 653819 h 4311419"/>
              <a:gd name="connsiteX266" fmla="*/ 3894083 w 4612816"/>
              <a:gd name="connsiteY266" fmla="*/ 590757 h 4311419"/>
              <a:gd name="connsiteX267" fmla="*/ 3878318 w 4612816"/>
              <a:gd name="connsiteY267" fmla="*/ 511929 h 4311419"/>
              <a:gd name="connsiteX268" fmla="*/ 3862552 w 4612816"/>
              <a:gd name="connsiteY268" fmla="*/ 448867 h 4311419"/>
              <a:gd name="connsiteX269" fmla="*/ 3846786 w 4612816"/>
              <a:gd name="connsiteY269" fmla="*/ 322743 h 4311419"/>
              <a:gd name="connsiteX270" fmla="*/ 3831021 w 4612816"/>
              <a:gd name="connsiteY270" fmla="*/ 228150 h 4311419"/>
              <a:gd name="connsiteX271" fmla="*/ 3878318 w 4612816"/>
              <a:gd name="connsiteY271" fmla="*/ 306977 h 4311419"/>
              <a:gd name="connsiteX272" fmla="*/ 3894083 w 4612816"/>
              <a:gd name="connsiteY272" fmla="*/ 370039 h 4311419"/>
              <a:gd name="connsiteX273" fmla="*/ 3909849 w 4612816"/>
              <a:gd name="connsiteY273" fmla="*/ 496163 h 4311419"/>
              <a:gd name="connsiteX274" fmla="*/ 3894083 w 4612816"/>
              <a:gd name="connsiteY274" fmla="*/ 1079488 h 4311419"/>
              <a:gd name="connsiteX275" fmla="*/ 3846786 w 4612816"/>
              <a:gd name="connsiteY275" fmla="*/ 937598 h 4311419"/>
              <a:gd name="connsiteX276" fmla="*/ 3831021 w 4612816"/>
              <a:gd name="connsiteY276" fmla="*/ 890301 h 4311419"/>
              <a:gd name="connsiteX277" fmla="*/ 3815255 w 4612816"/>
              <a:gd name="connsiteY277" fmla="*/ 827239 h 4311419"/>
              <a:gd name="connsiteX278" fmla="*/ 3736428 w 4612816"/>
              <a:gd name="connsiteY278" fmla="*/ 606522 h 4311419"/>
              <a:gd name="connsiteX279" fmla="*/ 3720662 w 4612816"/>
              <a:gd name="connsiteY279" fmla="*/ 543460 h 4311419"/>
              <a:gd name="connsiteX280" fmla="*/ 3704897 w 4612816"/>
              <a:gd name="connsiteY280" fmla="*/ 480398 h 4311419"/>
              <a:gd name="connsiteX281" fmla="*/ 3720662 w 4612816"/>
              <a:gd name="connsiteY281" fmla="*/ 385805 h 4311419"/>
              <a:gd name="connsiteX282" fmla="*/ 3767959 w 4612816"/>
              <a:gd name="connsiteY282" fmla="*/ 590757 h 4311419"/>
              <a:gd name="connsiteX283" fmla="*/ 3799490 w 4612816"/>
              <a:gd name="connsiteY283" fmla="*/ 653819 h 4311419"/>
              <a:gd name="connsiteX284" fmla="*/ 3783724 w 4612816"/>
              <a:gd name="connsiteY284" fmla="*/ 984895 h 4311419"/>
              <a:gd name="connsiteX285" fmla="*/ 3720662 w 4612816"/>
              <a:gd name="connsiteY285" fmla="*/ 748412 h 4311419"/>
              <a:gd name="connsiteX286" fmla="*/ 3673366 w 4612816"/>
              <a:gd name="connsiteY286" fmla="*/ 622288 h 4311419"/>
              <a:gd name="connsiteX287" fmla="*/ 3626069 w 4612816"/>
              <a:gd name="connsiteY287" fmla="*/ 496163 h 4311419"/>
              <a:gd name="connsiteX288" fmla="*/ 3594538 w 4612816"/>
              <a:gd name="connsiteY288" fmla="*/ 354274 h 4311419"/>
              <a:gd name="connsiteX289" fmla="*/ 3578773 w 4612816"/>
              <a:gd name="connsiteY289" fmla="*/ 306977 h 4311419"/>
              <a:gd name="connsiteX290" fmla="*/ 3594538 w 4612816"/>
              <a:gd name="connsiteY290" fmla="*/ 448867 h 4311419"/>
              <a:gd name="connsiteX291" fmla="*/ 3641835 w 4612816"/>
              <a:gd name="connsiteY291" fmla="*/ 543460 h 4311419"/>
              <a:gd name="connsiteX292" fmla="*/ 3657600 w 4612816"/>
              <a:gd name="connsiteY292" fmla="*/ 606522 h 4311419"/>
              <a:gd name="connsiteX293" fmla="*/ 3689131 w 4612816"/>
              <a:gd name="connsiteY293" fmla="*/ 669584 h 4311419"/>
              <a:gd name="connsiteX294" fmla="*/ 3720662 w 4612816"/>
              <a:gd name="connsiteY294" fmla="*/ 811474 h 4311419"/>
              <a:gd name="connsiteX295" fmla="*/ 3752193 w 4612816"/>
              <a:gd name="connsiteY295" fmla="*/ 953363 h 4311419"/>
              <a:gd name="connsiteX296" fmla="*/ 3720662 w 4612816"/>
              <a:gd name="connsiteY296" fmla="*/ 984895 h 4311419"/>
              <a:gd name="connsiteX297" fmla="*/ 3673366 w 4612816"/>
              <a:gd name="connsiteY297" fmla="*/ 827239 h 4311419"/>
              <a:gd name="connsiteX298" fmla="*/ 3594538 w 4612816"/>
              <a:gd name="connsiteY298" fmla="*/ 669584 h 4311419"/>
              <a:gd name="connsiteX299" fmla="*/ 3578773 w 4612816"/>
              <a:gd name="connsiteY299" fmla="*/ 622288 h 4311419"/>
              <a:gd name="connsiteX300" fmla="*/ 3515711 w 4612816"/>
              <a:gd name="connsiteY300" fmla="*/ 511929 h 4311419"/>
              <a:gd name="connsiteX301" fmla="*/ 3499945 w 4612816"/>
              <a:gd name="connsiteY301" fmla="*/ 464632 h 4311419"/>
              <a:gd name="connsiteX302" fmla="*/ 3499945 w 4612816"/>
              <a:gd name="connsiteY302" fmla="*/ 701115 h 4311419"/>
              <a:gd name="connsiteX303" fmla="*/ 3531476 w 4612816"/>
              <a:gd name="connsiteY303" fmla="*/ 1000660 h 4311419"/>
              <a:gd name="connsiteX304" fmla="*/ 3594538 w 4612816"/>
              <a:gd name="connsiteY304" fmla="*/ 1126784 h 4311419"/>
              <a:gd name="connsiteX305" fmla="*/ 3626069 w 4612816"/>
              <a:gd name="connsiteY305" fmla="*/ 1221377 h 4311419"/>
              <a:gd name="connsiteX306" fmla="*/ 3563007 w 4612816"/>
              <a:gd name="connsiteY306" fmla="*/ 1047957 h 4311419"/>
              <a:gd name="connsiteX307" fmla="*/ 3547242 w 4612816"/>
              <a:gd name="connsiteY307" fmla="*/ 953363 h 4311419"/>
              <a:gd name="connsiteX308" fmla="*/ 3484180 w 4612816"/>
              <a:gd name="connsiteY308" fmla="*/ 858770 h 4311419"/>
              <a:gd name="connsiteX309" fmla="*/ 3405352 w 4612816"/>
              <a:gd name="connsiteY309" fmla="*/ 748412 h 4311419"/>
              <a:gd name="connsiteX310" fmla="*/ 3389586 w 4612816"/>
              <a:gd name="connsiteY310" fmla="*/ 685350 h 4311419"/>
              <a:gd name="connsiteX311" fmla="*/ 3358055 w 4612816"/>
              <a:gd name="connsiteY311" fmla="*/ 622288 h 4311419"/>
              <a:gd name="connsiteX312" fmla="*/ 3373821 w 4612816"/>
              <a:gd name="connsiteY312" fmla="*/ 701115 h 4311419"/>
              <a:gd name="connsiteX313" fmla="*/ 3389586 w 4612816"/>
              <a:gd name="connsiteY313" fmla="*/ 748412 h 4311419"/>
              <a:gd name="connsiteX314" fmla="*/ 3484180 w 4612816"/>
              <a:gd name="connsiteY314" fmla="*/ 937598 h 4311419"/>
              <a:gd name="connsiteX315" fmla="*/ 3547242 w 4612816"/>
              <a:gd name="connsiteY315" fmla="*/ 1032191 h 4311419"/>
              <a:gd name="connsiteX316" fmla="*/ 3594538 w 4612816"/>
              <a:gd name="connsiteY316" fmla="*/ 1158315 h 4311419"/>
              <a:gd name="connsiteX317" fmla="*/ 3626069 w 4612816"/>
              <a:gd name="connsiteY317" fmla="*/ 1268674 h 4311419"/>
              <a:gd name="connsiteX318" fmla="*/ 3594538 w 4612816"/>
              <a:gd name="connsiteY318" fmla="*/ 1315970 h 4311419"/>
              <a:gd name="connsiteX319" fmla="*/ 3468414 w 4612816"/>
              <a:gd name="connsiteY319" fmla="*/ 1095253 h 4311419"/>
              <a:gd name="connsiteX320" fmla="*/ 3405352 w 4612816"/>
              <a:gd name="connsiteY320" fmla="*/ 969129 h 4311419"/>
              <a:gd name="connsiteX321" fmla="*/ 3326524 w 4612816"/>
              <a:gd name="connsiteY321" fmla="*/ 858770 h 4311419"/>
              <a:gd name="connsiteX322" fmla="*/ 3247697 w 4612816"/>
              <a:gd name="connsiteY322" fmla="*/ 764177 h 4311419"/>
              <a:gd name="connsiteX323" fmla="*/ 3231931 w 4612816"/>
              <a:gd name="connsiteY323" fmla="*/ 716881 h 4311419"/>
              <a:gd name="connsiteX324" fmla="*/ 3247697 w 4612816"/>
              <a:gd name="connsiteY324" fmla="*/ 921832 h 4311419"/>
              <a:gd name="connsiteX325" fmla="*/ 3279228 w 4612816"/>
              <a:gd name="connsiteY325" fmla="*/ 969129 h 4311419"/>
              <a:gd name="connsiteX326" fmla="*/ 3358055 w 4612816"/>
              <a:gd name="connsiteY326" fmla="*/ 1158315 h 4311419"/>
              <a:gd name="connsiteX327" fmla="*/ 3373821 w 4612816"/>
              <a:gd name="connsiteY327" fmla="*/ 1205612 h 4311419"/>
              <a:gd name="connsiteX328" fmla="*/ 3436883 w 4612816"/>
              <a:gd name="connsiteY328" fmla="*/ 1284439 h 4311419"/>
              <a:gd name="connsiteX329" fmla="*/ 3468414 w 4612816"/>
              <a:gd name="connsiteY329" fmla="*/ 1394798 h 4311419"/>
              <a:gd name="connsiteX330" fmla="*/ 3484180 w 4612816"/>
              <a:gd name="connsiteY330" fmla="*/ 1442095 h 4311419"/>
              <a:gd name="connsiteX331" fmla="*/ 3515711 w 4612816"/>
              <a:gd name="connsiteY331" fmla="*/ 1489391 h 4311419"/>
              <a:gd name="connsiteX332" fmla="*/ 3531476 w 4612816"/>
              <a:gd name="connsiteY332" fmla="*/ 1552453 h 4311419"/>
              <a:gd name="connsiteX333" fmla="*/ 3515711 w 4612816"/>
              <a:gd name="connsiteY333" fmla="*/ 1599750 h 4311419"/>
              <a:gd name="connsiteX334" fmla="*/ 3468414 w 4612816"/>
              <a:gd name="connsiteY334" fmla="*/ 1473626 h 4311419"/>
              <a:gd name="connsiteX335" fmla="*/ 3389586 w 4612816"/>
              <a:gd name="connsiteY335" fmla="*/ 1379032 h 4311419"/>
              <a:gd name="connsiteX336" fmla="*/ 3263462 w 4612816"/>
              <a:gd name="connsiteY336" fmla="*/ 1174081 h 4311419"/>
              <a:gd name="connsiteX337" fmla="*/ 3184635 w 4612816"/>
              <a:gd name="connsiteY337" fmla="*/ 1079488 h 4311419"/>
              <a:gd name="connsiteX338" fmla="*/ 3137338 w 4612816"/>
              <a:gd name="connsiteY338" fmla="*/ 1016426 h 4311419"/>
              <a:gd name="connsiteX339" fmla="*/ 3105807 w 4612816"/>
              <a:gd name="connsiteY339" fmla="*/ 921832 h 4311419"/>
              <a:gd name="connsiteX340" fmla="*/ 3090042 w 4612816"/>
              <a:gd name="connsiteY340" fmla="*/ 874536 h 4311419"/>
              <a:gd name="connsiteX341" fmla="*/ 3153104 w 4612816"/>
              <a:gd name="connsiteY341" fmla="*/ 1032191 h 4311419"/>
              <a:gd name="connsiteX342" fmla="*/ 3184635 w 4612816"/>
              <a:gd name="connsiteY342" fmla="*/ 1142550 h 4311419"/>
              <a:gd name="connsiteX343" fmla="*/ 3247697 w 4612816"/>
              <a:gd name="connsiteY343" fmla="*/ 1252908 h 4311419"/>
              <a:gd name="connsiteX344" fmla="*/ 3294993 w 4612816"/>
              <a:gd name="connsiteY344" fmla="*/ 1379032 h 4311419"/>
              <a:gd name="connsiteX345" fmla="*/ 3326524 w 4612816"/>
              <a:gd name="connsiteY345" fmla="*/ 1442095 h 4311419"/>
              <a:gd name="connsiteX346" fmla="*/ 3405352 w 4612816"/>
              <a:gd name="connsiteY346" fmla="*/ 1599750 h 4311419"/>
              <a:gd name="connsiteX347" fmla="*/ 3436883 w 4612816"/>
              <a:gd name="connsiteY347" fmla="*/ 1694343 h 4311419"/>
              <a:gd name="connsiteX348" fmla="*/ 3373821 w 4612816"/>
              <a:gd name="connsiteY348" fmla="*/ 1473626 h 4311419"/>
              <a:gd name="connsiteX349" fmla="*/ 3342290 w 4612816"/>
              <a:gd name="connsiteY349" fmla="*/ 1410563 h 4311419"/>
              <a:gd name="connsiteX350" fmla="*/ 3294993 w 4612816"/>
              <a:gd name="connsiteY350" fmla="*/ 1284439 h 4311419"/>
              <a:gd name="connsiteX351" fmla="*/ 3263462 w 4612816"/>
              <a:gd name="connsiteY351" fmla="*/ 1221377 h 4311419"/>
              <a:gd name="connsiteX352" fmla="*/ 3184635 w 4612816"/>
              <a:gd name="connsiteY352" fmla="*/ 1095253 h 4311419"/>
              <a:gd name="connsiteX353" fmla="*/ 3121573 w 4612816"/>
              <a:gd name="connsiteY353" fmla="*/ 953363 h 4311419"/>
              <a:gd name="connsiteX354" fmla="*/ 3105807 w 4612816"/>
              <a:gd name="connsiteY354" fmla="*/ 1016426 h 4311419"/>
              <a:gd name="connsiteX355" fmla="*/ 3153104 w 4612816"/>
              <a:gd name="connsiteY355" fmla="*/ 1126784 h 4311419"/>
              <a:gd name="connsiteX356" fmla="*/ 3200400 w 4612816"/>
              <a:gd name="connsiteY356" fmla="*/ 1410563 h 4311419"/>
              <a:gd name="connsiteX357" fmla="*/ 3247697 w 4612816"/>
              <a:gd name="connsiteY357" fmla="*/ 1552453 h 4311419"/>
              <a:gd name="connsiteX358" fmla="*/ 3279228 w 4612816"/>
              <a:gd name="connsiteY358" fmla="*/ 1599750 h 4311419"/>
              <a:gd name="connsiteX359" fmla="*/ 3358055 w 4612816"/>
              <a:gd name="connsiteY359" fmla="*/ 1741639 h 4311419"/>
              <a:gd name="connsiteX360" fmla="*/ 3389586 w 4612816"/>
              <a:gd name="connsiteY360" fmla="*/ 1804701 h 4311419"/>
              <a:gd name="connsiteX361" fmla="*/ 3373821 w 4612816"/>
              <a:gd name="connsiteY361" fmla="*/ 1899295 h 4311419"/>
              <a:gd name="connsiteX362" fmla="*/ 3310759 w 4612816"/>
              <a:gd name="connsiteY362" fmla="*/ 1867763 h 4311419"/>
              <a:gd name="connsiteX363" fmla="*/ 3247697 w 4612816"/>
              <a:gd name="connsiteY363" fmla="*/ 1773170 h 4311419"/>
              <a:gd name="connsiteX364" fmla="*/ 3121573 w 4612816"/>
              <a:gd name="connsiteY364" fmla="*/ 1615515 h 4311419"/>
              <a:gd name="connsiteX365" fmla="*/ 2979683 w 4612816"/>
              <a:gd name="connsiteY365" fmla="*/ 1410563 h 4311419"/>
              <a:gd name="connsiteX366" fmla="*/ 2932386 w 4612816"/>
              <a:gd name="connsiteY366" fmla="*/ 1363267 h 4311419"/>
              <a:gd name="connsiteX367" fmla="*/ 2900855 w 4612816"/>
              <a:gd name="connsiteY367" fmla="*/ 1300205 h 4311419"/>
              <a:gd name="connsiteX368" fmla="*/ 2916621 w 4612816"/>
              <a:gd name="connsiteY368" fmla="*/ 1363267 h 4311419"/>
              <a:gd name="connsiteX369" fmla="*/ 2979683 w 4612816"/>
              <a:gd name="connsiteY369" fmla="*/ 1489391 h 4311419"/>
              <a:gd name="connsiteX370" fmla="*/ 3011214 w 4612816"/>
              <a:gd name="connsiteY370" fmla="*/ 1552453 h 4311419"/>
              <a:gd name="connsiteX371" fmla="*/ 3168869 w 4612816"/>
              <a:gd name="connsiteY371" fmla="*/ 1741639 h 4311419"/>
              <a:gd name="connsiteX372" fmla="*/ 3231931 w 4612816"/>
              <a:gd name="connsiteY372" fmla="*/ 1836232 h 4311419"/>
              <a:gd name="connsiteX373" fmla="*/ 3263462 w 4612816"/>
              <a:gd name="connsiteY373" fmla="*/ 1883529 h 4311419"/>
              <a:gd name="connsiteX374" fmla="*/ 3279228 w 4612816"/>
              <a:gd name="connsiteY374" fmla="*/ 1930826 h 4311419"/>
              <a:gd name="connsiteX375" fmla="*/ 3200400 w 4612816"/>
              <a:gd name="connsiteY375" fmla="*/ 1804701 h 4311419"/>
              <a:gd name="connsiteX376" fmla="*/ 3042745 w 4612816"/>
              <a:gd name="connsiteY376" fmla="*/ 1583984 h 4311419"/>
              <a:gd name="connsiteX377" fmla="*/ 2948152 w 4612816"/>
              <a:gd name="connsiteY377" fmla="*/ 1489391 h 4311419"/>
              <a:gd name="connsiteX378" fmla="*/ 3026980 w 4612816"/>
              <a:gd name="connsiteY378" fmla="*/ 1520922 h 4311419"/>
              <a:gd name="connsiteX379" fmla="*/ 3074276 w 4612816"/>
              <a:gd name="connsiteY379" fmla="*/ 1615515 h 4311419"/>
              <a:gd name="connsiteX380" fmla="*/ 3105807 w 4612816"/>
              <a:gd name="connsiteY380" fmla="*/ 1662812 h 4311419"/>
              <a:gd name="connsiteX381" fmla="*/ 3184635 w 4612816"/>
              <a:gd name="connsiteY381" fmla="*/ 1773170 h 4311419"/>
              <a:gd name="connsiteX382" fmla="*/ 3216166 w 4612816"/>
              <a:gd name="connsiteY382" fmla="*/ 1836232 h 4311419"/>
              <a:gd name="connsiteX383" fmla="*/ 3231931 w 4612816"/>
              <a:gd name="connsiteY383" fmla="*/ 1883529 h 4311419"/>
              <a:gd name="connsiteX384" fmla="*/ 3326524 w 4612816"/>
              <a:gd name="connsiteY384" fmla="*/ 2025419 h 4311419"/>
              <a:gd name="connsiteX385" fmla="*/ 3342290 w 4612816"/>
              <a:gd name="connsiteY385" fmla="*/ 2104246 h 4311419"/>
              <a:gd name="connsiteX386" fmla="*/ 3389586 w 4612816"/>
              <a:gd name="connsiteY386" fmla="*/ 2151543 h 4311419"/>
              <a:gd name="connsiteX387" fmla="*/ 3326524 w 4612816"/>
              <a:gd name="connsiteY387" fmla="*/ 2072715 h 4311419"/>
              <a:gd name="connsiteX388" fmla="*/ 3294993 w 4612816"/>
              <a:gd name="connsiteY388" fmla="*/ 2009653 h 4311419"/>
              <a:gd name="connsiteX389" fmla="*/ 3216166 w 4612816"/>
              <a:gd name="connsiteY389" fmla="*/ 1915060 h 4311419"/>
              <a:gd name="connsiteX390" fmla="*/ 3137338 w 4612816"/>
              <a:gd name="connsiteY390" fmla="*/ 1788936 h 4311419"/>
              <a:gd name="connsiteX391" fmla="*/ 3026980 w 4612816"/>
              <a:gd name="connsiteY391" fmla="*/ 1662812 h 4311419"/>
              <a:gd name="connsiteX392" fmla="*/ 2979683 w 4612816"/>
              <a:gd name="connsiteY392" fmla="*/ 1552453 h 4311419"/>
              <a:gd name="connsiteX393" fmla="*/ 2995449 w 4612816"/>
              <a:gd name="connsiteY393" fmla="*/ 1536688 h 4311419"/>
              <a:gd name="connsiteX394" fmla="*/ 3026980 w 4612816"/>
              <a:gd name="connsiteY394" fmla="*/ 1615515 h 4311419"/>
              <a:gd name="connsiteX395" fmla="*/ 3042745 w 4612816"/>
              <a:gd name="connsiteY395" fmla="*/ 1678577 h 4311419"/>
              <a:gd name="connsiteX396" fmla="*/ 3090042 w 4612816"/>
              <a:gd name="connsiteY396" fmla="*/ 1788936 h 4311419"/>
              <a:gd name="connsiteX397" fmla="*/ 3137338 w 4612816"/>
              <a:gd name="connsiteY397" fmla="*/ 1930826 h 4311419"/>
              <a:gd name="connsiteX398" fmla="*/ 3121573 w 4612816"/>
              <a:gd name="connsiteY398" fmla="*/ 2120012 h 4311419"/>
              <a:gd name="connsiteX399" fmla="*/ 3105807 w 4612816"/>
              <a:gd name="connsiteY399" fmla="*/ 2056950 h 4311419"/>
              <a:gd name="connsiteX400" fmla="*/ 3074276 w 4612816"/>
              <a:gd name="connsiteY400" fmla="*/ 2009653 h 4311419"/>
              <a:gd name="connsiteX401" fmla="*/ 3026980 w 4612816"/>
              <a:gd name="connsiteY401" fmla="*/ 1899295 h 4311419"/>
              <a:gd name="connsiteX402" fmla="*/ 2995449 w 4612816"/>
              <a:gd name="connsiteY402" fmla="*/ 1851998 h 4311419"/>
              <a:gd name="connsiteX403" fmla="*/ 3011214 w 4612816"/>
              <a:gd name="connsiteY403" fmla="*/ 1757405 h 4311419"/>
              <a:gd name="connsiteX404" fmla="*/ 3026980 w 4612816"/>
              <a:gd name="connsiteY404" fmla="*/ 1899295 h 4311419"/>
              <a:gd name="connsiteX405" fmla="*/ 3042745 w 4612816"/>
              <a:gd name="connsiteY405" fmla="*/ 1978122 h 4311419"/>
              <a:gd name="connsiteX406" fmla="*/ 3026980 w 4612816"/>
              <a:gd name="connsiteY406" fmla="*/ 2277667 h 4311419"/>
              <a:gd name="connsiteX407" fmla="*/ 2995449 w 4612816"/>
              <a:gd name="connsiteY407" fmla="*/ 2183074 h 4311419"/>
              <a:gd name="connsiteX408" fmla="*/ 2963918 w 4612816"/>
              <a:gd name="connsiteY408" fmla="*/ 2009653 h 4311419"/>
              <a:gd name="connsiteX409" fmla="*/ 2932386 w 4612816"/>
              <a:gd name="connsiteY409" fmla="*/ 1946591 h 4311419"/>
              <a:gd name="connsiteX410" fmla="*/ 2900855 w 4612816"/>
              <a:gd name="connsiteY410" fmla="*/ 1851998 h 4311419"/>
              <a:gd name="connsiteX411" fmla="*/ 2885090 w 4612816"/>
              <a:gd name="connsiteY411" fmla="*/ 1757405 h 4311419"/>
              <a:gd name="connsiteX412" fmla="*/ 2869324 w 4612816"/>
              <a:gd name="connsiteY412" fmla="*/ 1647046 h 4311419"/>
              <a:gd name="connsiteX413" fmla="*/ 2837793 w 4612816"/>
              <a:gd name="connsiteY413" fmla="*/ 1741639 h 4311419"/>
              <a:gd name="connsiteX414" fmla="*/ 2822028 w 4612816"/>
              <a:gd name="connsiteY414" fmla="*/ 1788936 h 4311419"/>
              <a:gd name="connsiteX415" fmla="*/ 2806262 w 4612816"/>
              <a:gd name="connsiteY415" fmla="*/ 1725874 h 4311419"/>
              <a:gd name="connsiteX416" fmla="*/ 2774731 w 4612816"/>
              <a:gd name="connsiteY416" fmla="*/ 1363267 h 4311419"/>
              <a:gd name="connsiteX417" fmla="*/ 2758966 w 4612816"/>
              <a:gd name="connsiteY417" fmla="*/ 1442095 h 4311419"/>
              <a:gd name="connsiteX418" fmla="*/ 2743200 w 4612816"/>
              <a:gd name="connsiteY418" fmla="*/ 1552453 h 4311419"/>
              <a:gd name="connsiteX419" fmla="*/ 2711669 w 4612816"/>
              <a:gd name="connsiteY419" fmla="*/ 1647046 h 4311419"/>
              <a:gd name="connsiteX420" fmla="*/ 2695904 w 4612816"/>
              <a:gd name="connsiteY420" fmla="*/ 1710108 h 4311419"/>
              <a:gd name="connsiteX421" fmla="*/ 2664373 w 4612816"/>
              <a:gd name="connsiteY421" fmla="*/ 1757405 h 4311419"/>
              <a:gd name="connsiteX422" fmla="*/ 2632842 w 4612816"/>
              <a:gd name="connsiteY422" fmla="*/ 1615515 h 4311419"/>
              <a:gd name="connsiteX423" fmla="*/ 2617076 w 4612816"/>
              <a:gd name="connsiteY423" fmla="*/ 1662812 h 4311419"/>
              <a:gd name="connsiteX424" fmla="*/ 2632842 w 4612816"/>
              <a:gd name="connsiteY424" fmla="*/ 1126784 h 4311419"/>
              <a:gd name="connsiteX425" fmla="*/ 2664373 w 4612816"/>
              <a:gd name="connsiteY425" fmla="*/ 1063722 h 4311419"/>
              <a:gd name="connsiteX426" fmla="*/ 2632842 w 4612816"/>
              <a:gd name="connsiteY426" fmla="*/ 1221377 h 4311419"/>
              <a:gd name="connsiteX427" fmla="*/ 2617076 w 4612816"/>
              <a:gd name="connsiteY427" fmla="*/ 1725874 h 4311419"/>
              <a:gd name="connsiteX428" fmla="*/ 2601311 w 4612816"/>
              <a:gd name="connsiteY428" fmla="*/ 1773170 h 4311419"/>
              <a:gd name="connsiteX429" fmla="*/ 2569780 w 4612816"/>
              <a:gd name="connsiteY429" fmla="*/ 1710108 h 4311419"/>
              <a:gd name="connsiteX430" fmla="*/ 2538249 w 4612816"/>
              <a:gd name="connsiteY430" fmla="*/ 1536688 h 4311419"/>
              <a:gd name="connsiteX431" fmla="*/ 2522483 w 4612816"/>
              <a:gd name="connsiteY431" fmla="*/ 1426329 h 4311419"/>
              <a:gd name="connsiteX432" fmla="*/ 2459421 w 4612816"/>
              <a:gd name="connsiteY432" fmla="*/ 1047957 h 4311419"/>
              <a:gd name="connsiteX433" fmla="*/ 2475186 w 4612816"/>
              <a:gd name="connsiteY433" fmla="*/ 748412 h 4311419"/>
              <a:gd name="connsiteX434" fmla="*/ 2490952 w 4612816"/>
              <a:gd name="connsiteY434" fmla="*/ 827239 h 4311419"/>
              <a:gd name="connsiteX435" fmla="*/ 2459421 w 4612816"/>
              <a:gd name="connsiteY435" fmla="*/ 1205612 h 4311419"/>
              <a:gd name="connsiteX436" fmla="*/ 2349062 w 4612816"/>
              <a:gd name="connsiteY436" fmla="*/ 732646 h 4311419"/>
              <a:gd name="connsiteX437" fmla="*/ 2333297 w 4612816"/>
              <a:gd name="connsiteY437" fmla="*/ 590757 h 4311419"/>
              <a:gd name="connsiteX438" fmla="*/ 2317531 w 4612816"/>
              <a:gd name="connsiteY438" fmla="*/ 480398 h 4311419"/>
              <a:gd name="connsiteX439" fmla="*/ 2333297 w 4612816"/>
              <a:gd name="connsiteY439" fmla="*/ 669584 h 4311419"/>
              <a:gd name="connsiteX440" fmla="*/ 2270235 w 4612816"/>
              <a:gd name="connsiteY440" fmla="*/ 1111019 h 4311419"/>
              <a:gd name="connsiteX441" fmla="*/ 2238704 w 4612816"/>
              <a:gd name="connsiteY441" fmla="*/ 1268674 h 4311419"/>
              <a:gd name="connsiteX442" fmla="*/ 2222938 w 4612816"/>
              <a:gd name="connsiteY442" fmla="*/ 1331736 h 4311419"/>
              <a:gd name="connsiteX443" fmla="*/ 2191407 w 4612816"/>
              <a:gd name="connsiteY443" fmla="*/ 1552453 h 4311419"/>
              <a:gd name="connsiteX444" fmla="*/ 2144111 w 4612816"/>
              <a:gd name="connsiteY444" fmla="*/ 1237143 h 4311419"/>
              <a:gd name="connsiteX445" fmla="*/ 2049518 w 4612816"/>
              <a:gd name="connsiteY445" fmla="*/ 779943 h 4311419"/>
              <a:gd name="connsiteX446" fmla="*/ 2065283 w 4612816"/>
              <a:gd name="connsiteY446" fmla="*/ 858770 h 4311419"/>
              <a:gd name="connsiteX447" fmla="*/ 2049518 w 4612816"/>
              <a:gd name="connsiteY447" fmla="*/ 1300205 h 4311419"/>
              <a:gd name="connsiteX448" fmla="*/ 2033752 w 4612816"/>
              <a:gd name="connsiteY448" fmla="*/ 1142550 h 4311419"/>
              <a:gd name="connsiteX449" fmla="*/ 2002221 w 4612816"/>
              <a:gd name="connsiteY449" fmla="*/ 1032191 h 4311419"/>
              <a:gd name="connsiteX450" fmla="*/ 1970690 w 4612816"/>
              <a:gd name="connsiteY450" fmla="*/ 827239 h 4311419"/>
              <a:gd name="connsiteX451" fmla="*/ 1954924 w 4612816"/>
              <a:gd name="connsiteY451" fmla="*/ 748412 h 4311419"/>
              <a:gd name="connsiteX452" fmla="*/ 1939159 w 4612816"/>
              <a:gd name="connsiteY452" fmla="*/ 653819 h 4311419"/>
              <a:gd name="connsiteX453" fmla="*/ 1954924 w 4612816"/>
              <a:gd name="connsiteY453" fmla="*/ 433101 h 4311419"/>
              <a:gd name="connsiteX454" fmla="*/ 1970690 w 4612816"/>
              <a:gd name="connsiteY454" fmla="*/ 511929 h 4311419"/>
              <a:gd name="connsiteX455" fmla="*/ 1986455 w 4612816"/>
              <a:gd name="connsiteY455" fmla="*/ 701115 h 4311419"/>
              <a:gd name="connsiteX456" fmla="*/ 2002221 w 4612816"/>
              <a:gd name="connsiteY456" fmla="*/ 811474 h 4311419"/>
              <a:gd name="connsiteX457" fmla="*/ 2033752 w 4612816"/>
              <a:gd name="connsiteY457" fmla="*/ 984895 h 4311419"/>
              <a:gd name="connsiteX458" fmla="*/ 2049518 w 4612816"/>
              <a:gd name="connsiteY458" fmla="*/ 1221377 h 4311419"/>
              <a:gd name="connsiteX459" fmla="*/ 2033752 w 4612816"/>
              <a:gd name="connsiteY459" fmla="*/ 1284439 h 4311419"/>
              <a:gd name="connsiteX460" fmla="*/ 1986455 w 4612816"/>
              <a:gd name="connsiteY460" fmla="*/ 1095253 h 4311419"/>
              <a:gd name="connsiteX461" fmla="*/ 1954924 w 4612816"/>
              <a:gd name="connsiteY461" fmla="*/ 874536 h 4311419"/>
              <a:gd name="connsiteX462" fmla="*/ 1891862 w 4612816"/>
              <a:gd name="connsiteY462" fmla="*/ 669584 h 4311419"/>
              <a:gd name="connsiteX463" fmla="*/ 1907628 w 4612816"/>
              <a:gd name="connsiteY463" fmla="*/ 574991 h 4311419"/>
              <a:gd name="connsiteX464" fmla="*/ 1939159 w 4612816"/>
              <a:gd name="connsiteY464" fmla="*/ 748412 h 4311419"/>
              <a:gd name="connsiteX465" fmla="*/ 1986455 w 4612816"/>
              <a:gd name="connsiteY465" fmla="*/ 1047957 h 4311419"/>
              <a:gd name="connsiteX466" fmla="*/ 1954924 w 4612816"/>
              <a:gd name="connsiteY466" fmla="*/ 1174081 h 4311419"/>
              <a:gd name="connsiteX467" fmla="*/ 1939159 w 4612816"/>
              <a:gd name="connsiteY467" fmla="*/ 1047957 h 4311419"/>
              <a:gd name="connsiteX468" fmla="*/ 1923393 w 4612816"/>
              <a:gd name="connsiteY468" fmla="*/ 937598 h 4311419"/>
              <a:gd name="connsiteX469" fmla="*/ 1860331 w 4612816"/>
              <a:gd name="connsiteY469" fmla="*/ 685350 h 4311419"/>
              <a:gd name="connsiteX470" fmla="*/ 1844566 w 4612816"/>
              <a:gd name="connsiteY470" fmla="*/ 543460 h 4311419"/>
              <a:gd name="connsiteX471" fmla="*/ 1813035 w 4612816"/>
              <a:gd name="connsiteY471" fmla="*/ 385805 h 4311419"/>
              <a:gd name="connsiteX472" fmla="*/ 1828800 w 4612816"/>
              <a:gd name="connsiteY472" fmla="*/ 259681 h 4311419"/>
              <a:gd name="connsiteX473" fmla="*/ 1860331 w 4612816"/>
              <a:gd name="connsiteY473" fmla="*/ 354274 h 4311419"/>
              <a:gd name="connsiteX474" fmla="*/ 1828800 w 4612816"/>
              <a:gd name="connsiteY474" fmla="*/ 1205612 h 4311419"/>
              <a:gd name="connsiteX475" fmla="*/ 1781504 w 4612816"/>
              <a:gd name="connsiteY475" fmla="*/ 937598 h 4311419"/>
              <a:gd name="connsiteX476" fmla="*/ 1749973 w 4612816"/>
              <a:gd name="connsiteY476" fmla="*/ 811474 h 4311419"/>
              <a:gd name="connsiteX477" fmla="*/ 1718442 w 4612816"/>
              <a:gd name="connsiteY477" fmla="*/ 701115 h 4311419"/>
              <a:gd name="connsiteX478" fmla="*/ 1686911 w 4612816"/>
              <a:gd name="connsiteY478" fmla="*/ 1000660 h 4311419"/>
              <a:gd name="connsiteX479" fmla="*/ 1671145 w 4612816"/>
              <a:gd name="connsiteY479" fmla="*/ 1095253 h 4311419"/>
              <a:gd name="connsiteX480" fmla="*/ 1623849 w 4612816"/>
              <a:gd name="connsiteY480" fmla="*/ 1315970 h 4311419"/>
              <a:gd name="connsiteX481" fmla="*/ 1608083 w 4612816"/>
              <a:gd name="connsiteY481" fmla="*/ 1363267 h 4311419"/>
              <a:gd name="connsiteX482" fmla="*/ 1576552 w 4612816"/>
              <a:gd name="connsiteY482" fmla="*/ 701115 h 4311419"/>
              <a:gd name="connsiteX483" fmla="*/ 1545021 w 4612816"/>
              <a:gd name="connsiteY483" fmla="*/ 559226 h 4311419"/>
              <a:gd name="connsiteX484" fmla="*/ 1529255 w 4612816"/>
              <a:gd name="connsiteY484" fmla="*/ 448867 h 4311419"/>
              <a:gd name="connsiteX485" fmla="*/ 1560786 w 4612816"/>
              <a:gd name="connsiteY485" fmla="*/ 338508 h 4311419"/>
              <a:gd name="connsiteX486" fmla="*/ 1576552 w 4612816"/>
              <a:gd name="connsiteY486" fmla="*/ 448867 h 4311419"/>
              <a:gd name="connsiteX487" fmla="*/ 1545021 w 4612816"/>
              <a:gd name="connsiteY487" fmla="*/ 1047957 h 4311419"/>
              <a:gd name="connsiteX488" fmla="*/ 1450428 w 4612816"/>
              <a:gd name="connsiteY488" fmla="*/ 795708 h 4311419"/>
              <a:gd name="connsiteX489" fmla="*/ 1403131 w 4612816"/>
              <a:gd name="connsiteY489" fmla="*/ 590757 h 4311419"/>
              <a:gd name="connsiteX490" fmla="*/ 1403131 w 4612816"/>
              <a:gd name="connsiteY490" fmla="*/ 306977 h 4311419"/>
              <a:gd name="connsiteX491" fmla="*/ 1418897 w 4612816"/>
              <a:gd name="connsiteY491" fmla="*/ 417336 h 4311419"/>
              <a:gd name="connsiteX492" fmla="*/ 1434662 w 4612816"/>
              <a:gd name="connsiteY492" fmla="*/ 574991 h 4311419"/>
              <a:gd name="connsiteX493" fmla="*/ 1387366 w 4612816"/>
              <a:gd name="connsiteY493" fmla="*/ 937598 h 4311419"/>
              <a:gd name="connsiteX494" fmla="*/ 1371600 w 4612816"/>
              <a:gd name="connsiteY494" fmla="*/ 827239 h 4311419"/>
              <a:gd name="connsiteX495" fmla="*/ 1340069 w 4612816"/>
              <a:gd name="connsiteY495" fmla="*/ 748412 h 4311419"/>
              <a:gd name="connsiteX496" fmla="*/ 1308538 w 4612816"/>
              <a:gd name="connsiteY496" fmla="*/ 638053 h 4311419"/>
              <a:gd name="connsiteX497" fmla="*/ 1277007 w 4612816"/>
              <a:gd name="connsiteY497" fmla="*/ 543460 h 4311419"/>
              <a:gd name="connsiteX498" fmla="*/ 1261242 w 4612816"/>
              <a:gd name="connsiteY498" fmla="*/ 464632 h 4311419"/>
              <a:gd name="connsiteX499" fmla="*/ 1245476 w 4612816"/>
              <a:gd name="connsiteY499" fmla="*/ 401570 h 4311419"/>
              <a:gd name="connsiteX500" fmla="*/ 1277007 w 4612816"/>
              <a:gd name="connsiteY500" fmla="*/ 480398 h 4311419"/>
              <a:gd name="connsiteX501" fmla="*/ 1292773 w 4612816"/>
              <a:gd name="connsiteY501" fmla="*/ 638053 h 4311419"/>
              <a:gd name="connsiteX502" fmla="*/ 1324304 w 4612816"/>
              <a:gd name="connsiteY502" fmla="*/ 811474 h 4311419"/>
              <a:gd name="connsiteX503" fmla="*/ 1340069 w 4612816"/>
              <a:gd name="connsiteY503" fmla="*/ 969129 h 4311419"/>
              <a:gd name="connsiteX504" fmla="*/ 1292773 w 4612816"/>
              <a:gd name="connsiteY504" fmla="*/ 843005 h 4311419"/>
              <a:gd name="connsiteX505" fmla="*/ 1277007 w 4612816"/>
              <a:gd name="connsiteY505" fmla="*/ 732646 h 4311419"/>
              <a:gd name="connsiteX506" fmla="*/ 1213945 w 4612816"/>
              <a:gd name="connsiteY506" fmla="*/ 574991 h 4311419"/>
              <a:gd name="connsiteX507" fmla="*/ 1182414 w 4612816"/>
              <a:gd name="connsiteY507" fmla="*/ 496163 h 4311419"/>
              <a:gd name="connsiteX508" fmla="*/ 1166649 w 4612816"/>
              <a:gd name="connsiteY508" fmla="*/ 433101 h 4311419"/>
              <a:gd name="connsiteX509" fmla="*/ 1103586 w 4612816"/>
              <a:gd name="connsiteY509" fmla="*/ 354274 h 4311419"/>
              <a:gd name="connsiteX510" fmla="*/ 1119352 w 4612816"/>
              <a:gd name="connsiteY510" fmla="*/ 511929 h 4311419"/>
              <a:gd name="connsiteX511" fmla="*/ 1135118 w 4612816"/>
              <a:gd name="connsiteY511" fmla="*/ 1047957 h 4311419"/>
              <a:gd name="connsiteX512" fmla="*/ 1150883 w 4612816"/>
              <a:gd name="connsiteY512" fmla="*/ 1158315 h 4311419"/>
              <a:gd name="connsiteX513" fmla="*/ 1072055 w 4612816"/>
              <a:gd name="connsiteY513" fmla="*/ 795708 h 4311419"/>
              <a:gd name="connsiteX514" fmla="*/ 993228 w 4612816"/>
              <a:gd name="connsiteY514" fmla="*/ 669584 h 4311419"/>
              <a:gd name="connsiteX515" fmla="*/ 898635 w 4612816"/>
              <a:gd name="connsiteY515" fmla="*/ 480398 h 4311419"/>
              <a:gd name="connsiteX516" fmla="*/ 851338 w 4612816"/>
              <a:gd name="connsiteY516" fmla="*/ 338508 h 4311419"/>
              <a:gd name="connsiteX517" fmla="*/ 835573 w 4612816"/>
              <a:gd name="connsiteY517" fmla="*/ 243915 h 4311419"/>
              <a:gd name="connsiteX518" fmla="*/ 882869 w 4612816"/>
              <a:gd name="connsiteY518" fmla="*/ 322743 h 4311419"/>
              <a:gd name="connsiteX519" fmla="*/ 914400 w 4612816"/>
              <a:gd name="connsiteY519" fmla="*/ 795708 h 4311419"/>
              <a:gd name="connsiteX520" fmla="*/ 930166 w 4612816"/>
              <a:gd name="connsiteY520" fmla="*/ 890301 h 4311419"/>
              <a:gd name="connsiteX521" fmla="*/ 945931 w 4612816"/>
              <a:gd name="connsiteY521" fmla="*/ 827239 h 4311419"/>
              <a:gd name="connsiteX522" fmla="*/ 835573 w 4612816"/>
              <a:gd name="connsiteY522" fmla="*/ 559226 h 4311419"/>
              <a:gd name="connsiteX523" fmla="*/ 788276 w 4612816"/>
              <a:gd name="connsiteY523" fmla="*/ 417336 h 4311419"/>
              <a:gd name="connsiteX524" fmla="*/ 772511 w 4612816"/>
              <a:gd name="connsiteY524" fmla="*/ 370039 h 4311419"/>
              <a:gd name="connsiteX525" fmla="*/ 756745 w 4612816"/>
              <a:gd name="connsiteY525" fmla="*/ 322743 h 4311419"/>
              <a:gd name="connsiteX526" fmla="*/ 788276 w 4612816"/>
              <a:gd name="connsiteY526" fmla="*/ 732646 h 4311419"/>
              <a:gd name="connsiteX527" fmla="*/ 740980 w 4612816"/>
              <a:gd name="connsiteY527" fmla="*/ 811474 h 4311419"/>
              <a:gd name="connsiteX528" fmla="*/ 725214 w 4612816"/>
              <a:gd name="connsiteY528" fmla="*/ 748412 h 4311419"/>
              <a:gd name="connsiteX529" fmla="*/ 662152 w 4612816"/>
              <a:gd name="connsiteY529" fmla="*/ 574991 h 4311419"/>
              <a:gd name="connsiteX530" fmla="*/ 599090 w 4612816"/>
              <a:gd name="connsiteY530" fmla="*/ 448867 h 4311419"/>
              <a:gd name="connsiteX531" fmla="*/ 536028 w 4612816"/>
              <a:gd name="connsiteY531" fmla="*/ 291212 h 4311419"/>
              <a:gd name="connsiteX532" fmla="*/ 520262 w 4612816"/>
              <a:gd name="connsiteY532" fmla="*/ 243915 h 4311419"/>
              <a:gd name="connsiteX533" fmla="*/ 488731 w 4612816"/>
              <a:gd name="connsiteY533" fmla="*/ 196619 h 4311419"/>
              <a:gd name="connsiteX534" fmla="*/ 504497 w 4612816"/>
              <a:gd name="connsiteY534" fmla="*/ 275446 h 4311419"/>
              <a:gd name="connsiteX535" fmla="*/ 536028 w 4612816"/>
              <a:gd name="connsiteY535" fmla="*/ 370039 h 4311419"/>
              <a:gd name="connsiteX536" fmla="*/ 551793 w 4612816"/>
              <a:gd name="connsiteY536" fmla="*/ 511929 h 4311419"/>
              <a:gd name="connsiteX537" fmla="*/ 567559 w 4612816"/>
              <a:gd name="connsiteY537" fmla="*/ 622288 h 4311419"/>
              <a:gd name="connsiteX538" fmla="*/ 536028 w 4612816"/>
              <a:gd name="connsiteY538" fmla="*/ 764177 h 4311419"/>
              <a:gd name="connsiteX539" fmla="*/ 472966 w 4612816"/>
              <a:gd name="connsiteY539" fmla="*/ 638053 h 4311419"/>
              <a:gd name="connsiteX540" fmla="*/ 378373 w 4612816"/>
              <a:gd name="connsiteY540" fmla="*/ 464632 h 4311419"/>
              <a:gd name="connsiteX541" fmla="*/ 346842 w 4612816"/>
              <a:gd name="connsiteY541" fmla="*/ 401570 h 4311419"/>
              <a:gd name="connsiteX542" fmla="*/ 299545 w 4612816"/>
              <a:gd name="connsiteY542" fmla="*/ 306977 h 4311419"/>
              <a:gd name="connsiteX543" fmla="*/ 283780 w 4612816"/>
              <a:gd name="connsiteY543" fmla="*/ 243915 h 4311419"/>
              <a:gd name="connsiteX544" fmla="*/ 315311 w 4612816"/>
              <a:gd name="connsiteY544" fmla="*/ 433101 h 4311419"/>
              <a:gd name="connsiteX545" fmla="*/ 331076 w 4612816"/>
              <a:gd name="connsiteY545" fmla="*/ 511929 h 4311419"/>
              <a:gd name="connsiteX546" fmla="*/ 362607 w 4612816"/>
              <a:gd name="connsiteY546" fmla="*/ 638053 h 4311419"/>
              <a:gd name="connsiteX547" fmla="*/ 378373 w 4612816"/>
              <a:gd name="connsiteY547" fmla="*/ 748412 h 4311419"/>
              <a:gd name="connsiteX548" fmla="*/ 331076 w 4612816"/>
              <a:gd name="connsiteY548" fmla="*/ 685350 h 4311419"/>
              <a:gd name="connsiteX549" fmla="*/ 252249 w 4612816"/>
              <a:gd name="connsiteY549" fmla="*/ 590757 h 4311419"/>
              <a:gd name="connsiteX550" fmla="*/ 204952 w 4612816"/>
              <a:gd name="connsiteY550" fmla="*/ 511929 h 4311419"/>
              <a:gd name="connsiteX551" fmla="*/ 173421 w 4612816"/>
              <a:gd name="connsiteY551" fmla="*/ 433101 h 4311419"/>
              <a:gd name="connsiteX552" fmla="*/ 126124 w 4612816"/>
              <a:gd name="connsiteY552" fmla="*/ 370039 h 4311419"/>
              <a:gd name="connsiteX553" fmla="*/ 63062 w 4612816"/>
              <a:gd name="connsiteY553" fmla="*/ 259681 h 4311419"/>
              <a:gd name="connsiteX554" fmla="*/ 47297 w 4612816"/>
              <a:gd name="connsiteY554" fmla="*/ 196619 h 4311419"/>
              <a:gd name="connsiteX555" fmla="*/ 78828 w 4612816"/>
              <a:gd name="connsiteY555" fmla="*/ 243915 h 4311419"/>
              <a:gd name="connsiteX556" fmla="*/ 157655 w 4612816"/>
              <a:gd name="connsiteY556" fmla="*/ 448867 h 4311419"/>
              <a:gd name="connsiteX557" fmla="*/ 220718 w 4612816"/>
              <a:gd name="connsiteY557" fmla="*/ 574991 h 4311419"/>
              <a:gd name="connsiteX558" fmla="*/ 236483 w 4612816"/>
              <a:gd name="connsiteY558" fmla="*/ 622288 h 4311419"/>
              <a:gd name="connsiteX559" fmla="*/ 299545 w 4612816"/>
              <a:gd name="connsiteY559" fmla="*/ 748412 h 4311419"/>
              <a:gd name="connsiteX560" fmla="*/ 346842 w 4612816"/>
              <a:gd name="connsiteY560" fmla="*/ 827239 h 4311419"/>
              <a:gd name="connsiteX561" fmla="*/ 315311 w 4612816"/>
              <a:gd name="connsiteY561" fmla="*/ 732646 h 4311419"/>
              <a:gd name="connsiteX562" fmla="*/ 252249 w 4612816"/>
              <a:gd name="connsiteY562" fmla="*/ 622288 h 4311419"/>
              <a:gd name="connsiteX563" fmla="*/ 236483 w 4612816"/>
              <a:gd name="connsiteY563" fmla="*/ 574991 h 4311419"/>
              <a:gd name="connsiteX564" fmla="*/ 173421 w 4612816"/>
              <a:gd name="connsiteY564" fmla="*/ 527695 h 4311419"/>
              <a:gd name="connsiteX565" fmla="*/ 94593 w 4612816"/>
              <a:gd name="connsiteY565" fmla="*/ 401570 h 4311419"/>
              <a:gd name="connsiteX566" fmla="*/ 0 w 4612816"/>
              <a:gd name="connsiteY566" fmla="*/ 306977 h 4311419"/>
              <a:gd name="connsiteX567" fmla="*/ 47297 w 4612816"/>
              <a:gd name="connsiteY567" fmla="*/ 464632 h 4311419"/>
              <a:gd name="connsiteX568" fmla="*/ 94593 w 4612816"/>
              <a:gd name="connsiteY568" fmla="*/ 543460 h 4311419"/>
              <a:gd name="connsiteX569" fmla="*/ 126124 w 4612816"/>
              <a:gd name="connsiteY569" fmla="*/ 606522 h 4311419"/>
              <a:gd name="connsiteX570" fmla="*/ 157655 w 4612816"/>
              <a:gd name="connsiteY570" fmla="*/ 653819 h 4311419"/>
              <a:gd name="connsiteX571" fmla="*/ 189186 w 4612816"/>
              <a:gd name="connsiteY571" fmla="*/ 716881 h 4311419"/>
              <a:gd name="connsiteX572" fmla="*/ 283780 w 4612816"/>
              <a:gd name="connsiteY572" fmla="*/ 795708 h 4311419"/>
              <a:gd name="connsiteX573" fmla="*/ 268014 w 4612816"/>
              <a:gd name="connsiteY573" fmla="*/ 716881 h 4311419"/>
              <a:gd name="connsiteX574" fmla="*/ 189186 w 4612816"/>
              <a:gd name="connsiteY574" fmla="*/ 622288 h 4311419"/>
              <a:gd name="connsiteX575" fmla="*/ 141890 w 4612816"/>
              <a:gd name="connsiteY575" fmla="*/ 606522 h 4311419"/>
              <a:gd name="connsiteX576" fmla="*/ 220718 w 4612816"/>
              <a:gd name="connsiteY576" fmla="*/ 701115 h 4311419"/>
              <a:gd name="connsiteX577" fmla="*/ 299545 w 4612816"/>
              <a:gd name="connsiteY577" fmla="*/ 795708 h 4311419"/>
              <a:gd name="connsiteX578" fmla="*/ 472966 w 4612816"/>
              <a:gd name="connsiteY578" fmla="*/ 890301 h 4311419"/>
              <a:gd name="connsiteX579" fmla="*/ 520262 w 4612816"/>
              <a:gd name="connsiteY579" fmla="*/ 906067 h 4311419"/>
              <a:gd name="connsiteX580" fmla="*/ 630621 w 4612816"/>
              <a:gd name="connsiteY580" fmla="*/ 921832 h 4311419"/>
              <a:gd name="connsiteX581" fmla="*/ 662152 w 4612816"/>
              <a:gd name="connsiteY581" fmla="*/ 921832 h 4311419"/>
              <a:gd name="connsiteX582" fmla="*/ 630621 w 4612816"/>
              <a:gd name="connsiteY582" fmla="*/ 984895 h 4311419"/>
              <a:gd name="connsiteX583" fmla="*/ 614855 w 4612816"/>
              <a:gd name="connsiteY583" fmla="*/ 1032191 h 4311419"/>
              <a:gd name="connsiteX584" fmla="*/ 835573 w 4612816"/>
              <a:gd name="connsiteY584" fmla="*/ 1016426 h 4311419"/>
              <a:gd name="connsiteX585" fmla="*/ 977462 w 4612816"/>
              <a:gd name="connsiteY585" fmla="*/ 1032191 h 4311419"/>
              <a:gd name="connsiteX586" fmla="*/ 1324304 w 4612816"/>
              <a:gd name="connsiteY586" fmla="*/ 1047957 h 4311419"/>
              <a:gd name="connsiteX587" fmla="*/ 1277007 w 4612816"/>
              <a:gd name="connsiteY587" fmla="*/ 1111019 h 4311419"/>
              <a:gd name="connsiteX588" fmla="*/ 1324304 w 4612816"/>
              <a:gd name="connsiteY588" fmla="*/ 1126784 h 4311419"/>
              <a:gd name="connsiteX589" fmla="*/ 1655380 w 4612816"/>
              <a:gd name="connsiteY589" fmla="*/ 1142550 h 4311419"/>
              <a:gd name="connsiteX590" fmla="*/ 1718442 w 4612816"/>
              <a:gd name="connsiteY590" fmla="*/ 1189846 h 4311419"/>
              <a:gd name="connsiteX591" fmla="*/ 1781504 w 4612816"/>
              <a:gd name="connsiteY591" fmla="*/ 1205612 h 4311419"/>
              <a:gd name="connsiteX592" fmla="*/ 1718442 w 4612816"/>
              <a:gd name="connsiteY592" fmla="*/ 1315970 h 4311419"/>
              <a:gd name="connsiteX593" fmla="*/ 1702676 w 4612816"/>
              <a:gd name="connsiteY593" fmla="*/ 1363267 h 4311419"/>
              <a:gd name="connsiteX594" fmla="*/ 1749973 w 4612816"/>
              <a:gd name="connsiteY594" fmla="*/ 1394798 h 4311419"/>
              <a:gd name="connsiteX595" fmla="*/ 1734207 w 4612816"/>
              <a:gd name="connsiteY595" fmla="*/ 1457860 h 4311419"/>
              <a:gd name="connsiteX596" fmla="*/ 1813035 w 4612816"/>
              <a:gd name="connsiteY596" fmla="*/ 1473626 h 4311419"/>
              <a:gd name="connsiteX597" fmla="*/ 1907628 w 4612816"/>
              <a:gd name="connsiteY597" fmla="*/ 1489391 h 4311419"/>
              <a:gd name="connsiteX598" fmla="*/ 1860331 w 4612816"/>
              <a:gd name="connsiteY598" fmla="*/ 1536688 h 4311419"/>
              <a:gd name="connsiteX599" fmla="*/ 1797269 w 4612816"/>
              <a:gd name="connsiteY599" fmla="*/ 1583984 h 4311419"/>
              <a:gd name="connsiteX600" fmla="*/ 1813035 w 4612816"/>
              <a:gd name="connsiteY600" fmla="*/ 1568219 h 4311419"/>
              <a:gd name="connsiteX601" fmla="*/ 1718442 w 4612816"/>
              <a:gd name="connsiteY601" fmla="*/ 1615515 h 4311419"/>
              <a:gd name="connsiteX602" fmla="*/ 1655380 w 4612816"/>
              <a:gd name="connsiteY602" fmla="*/ 1662812 h 4311419"/>
              <a:gd name="connsiteX603" fmla="*/ 1560786 w 4612816"/>
              <a:gd name="connsiteY603" fmla="*/ 1694343 h 4311419"/>
              <a:gd name="connsiteX604" fmla="*/ 1639614 w 4612816"/>
              <a:gd name="connsiteY604" fmla="*/ 1678577 h 4311419"/>
              <a:gd name="connsiteX605" fmla="*/ 1686911 w 4612816"/>
              <a:gd name="connsiteY605" fmla="*/ 1662812 h 4311419"/>
              <a:gd name="connsiteX606" fmla="*/ 1781504 w 4612816"/>
              <a:gd name="connsiteY606" fmla="*/ 1647046 h 4311419"/>
              <a:gd name="connsiteX607" fmla="*/ 1844566 w 4612816"/>
              <a:gd name="connsiteY607" fmla="*/ 1631281 h 4311419"/>
              <a:gd name="connsiteX608" fmla="*/ 1939159 w 4612816"/>
              <a:gd name="connsiteY608" fmla="*/ 1615515 h 4311419"/>
              <a:gd name="connsiteX609" fmla="*/ 2017986 w 4612816"/>
              <a:gd name="connsiteY609" fmla="*/ 1599750 h 4311419"/>
              <a:gd name="connsiteX610" fmla="*/ 1860331 w 4612816"/>
              <a:gd name="connsiteY610" fmla="*/ 1741639 h 4311419"/>
              <a:gd name="connsiteX611" fmla="*/ 1797269 w 4612816"/>
              <a:gd name="connsiteY611" fmla="*/ 1788936 h 4311419"/>
              <a:gd name="connsiteX612" fmla="*/ 1734207 w 4612816"/>
              <a:gd name="connsiteY612" fmla="*/ 1804701 h 4311419"/>
              <a:gd name="connsiteX613" fmla="*/ 1671145 w 4612816"/>
              <a:gd name="connsiteY613" fmla="*/ 1836232 h 4311419"/>
              <a:gd name="connsiteX614" fmla="*/ 1718442 w 4612816"/>
              <a:gd name="connsiteY614" fmla="*/ 1820467 h 4311419"/>
              <a:gd name="connsiteX615" fmla="*/ 1891862 w 4612816"/>
              <a:gd name="connsiteY615" fmla="*/ 1741639 h 4311419"/>
              <a:gd name="connsiteX616" fmla="*/ 1970690 w 4612816"/>
              <a:gd name="connsiteY616" fmla="*/ 1710108 h 4311419"/>
              <a:gd name="connsiteX617" fmla="*/ 2017986 w 4612816"/>
              <a:gd name="connsiteY617" fmla="*/ 1694343 h 4311419"/>
              <a:gd name="connsiteX618" fmla="*/ 1954924 w 4612816"/>
              <a:gd name="connsiteY618" fmla="*/ 1710108 h 4311419"/>
              <a:gd name="connsiteX619" fmla="*/ 1876097 w 4612816"/>
              <a:gd name="connsiteY619" fmla="*/ 1773170 h 4311419"/>
              <a:gd name="connsiteX620" fmla="*/ 1765738 w 4612816"/>
              <a:gd name="connsiteY620" fmla="*/ 1804701 h 4311419"/>
              <a:gd name="connsiteX621" fmla="*/ 1639614 w 4612816"/>
              <a:gd name="connsiteY621" fmla="*/ 1851998 h 4311419"/>
              <a:gd name="connsiteX622" fmla="*/ 1702676 w 4612816"/>
              <a:gd name="connsiteY622" fmla="*/ 1836232 h 4311419"/>
              <a:gd name="connsiteX623" fmla="*/ 1749973 w 4612816"/>
              <a:gd name="connsiteY623" fmla="*/ 1820467 h 4311419"/>
              <a:gd name="connsiteX624" fmla="*/ 1876097 w 4612816"/>
              <a:gd name="connsiteY624" fmla="*/ 1788936 h 4311419"/>
              <a:gd name="connsiteX625" fmla="*/ 1923393 w 4612816"/>
              <a:gd name="connsiteY625" fmla="*/ 1757405 h 4311419"/>
              <a:gd name="connsiteX626" fmla="*/ 2128345 w 4612816"/>
              <a:gd name="connsiteY626" fmla="*/ 1725874 h 4311419"/>
              <a:gd name="connsiteX627" fmla="*/ 2191407 w 4612816"/>
              <a:gd name="connsiteY627" fmla="*/ 1710108 h 4311419"/>
              <a:gd name="connsiteX628" fmla="*/ 2128345 w 4612816"/>
              <a:gd name="connsiteY628" fmla="*/ 1757405 h 4311419"/>
              <a:gd name="connsiteX629" fmla="*/ 1970690 w 4612816"/>
              <a:gd name="connsiteY629" fmla="*/ 1820467 h 4311419"/>
              <a:gd name="connsiteX630" fmla="*/ 1813035 w 4612816"/>
              <a:gd name="connsiteY630" fmla="*/ 1836232 h 4311419"/>
              <a:gd name="connsiteX631" fmla="*/ 1860331 w 4612816"/>
              <a:gd name="connsiteY631" fmla="*/ 1820467 h 4311419"/>
              <a:gd name="connsiteX632" fmla="*/ 2049518 w 4612816"/>
              <a:gd name="connsiteY632" fmla="*/ 1788936 h 4311419"/>
              <a:gd name="connsiteX633" fmla="*/ 2238704 w 4612816"/>
              <a:gd name="connsiteY633" fmla="*/ 1804701 h 4311419"/>
              <a:gd name="connsiteX634" fmla="*/ 2002221 w 4612816"/>
              <a:gd name="connsiteY634" fmla="*/ 1915060 h 4311419"/>
              <a:gd name="connsiteX635" fmla="*/ 1923393 w 4612816"/>
              <a:gd name="connsiteY635" fmla="*/ 1946591 h 4311419"/>
              <a:gd name="connsiteX636" fmla="*/ 1828800 w 4612816"/>
              <a:gd name="connsiteY636" fmla="*/ 1978122 h 4311419"/>
              <a:gd name="connsiteX637" fmla="*/ 1939159 w 4612816"/>
              <a:gd name="connsiteY637" fmla="*/ 1962357 h 4311419"/>
              <a:gd name="connsiteX638" fmla="*/ 2033752 w 4612816"/>
              <a:gd name="connsiteY638" fmla="*/ 1930826 h 4311419"/>
              <a:gd name="connsiteX639" fmla="*/ 2096814 w 4612816"/>
              <a:gd name="connsiteY639" fmla="*/ 1915060 h 4311419"/>
              <a:gd name="connsiteX640" fmla="*/ 2238704 w 4612816"/>
              <a:gd name="connsiteY640" fmla="*/ 1867763 h 4311419"/>
              <a:gd name="connsiteX641" fmla="*/ 2554014 w 4612816"/>
              <a:gd name="connsiteY641" fmla="*/ 1851998 h 4311419"/>
              <a:gd name="connsiteX642" fmla="*/ 2412124 w 4612816"/>
              <a:gd name="connsiteY642" fmla="*/ 1867763 h 4311419"/>
              <a:gd name="connsiteX643" fmla="*/ 2349062 w 4612816"/>
              <a:gd name="connsiteY643" fmla="*/ 1899295 h 4311419"/>
              <a:gd name="connsiteX644" fmla="*/ 2238704 w 4612816"/>
              <a:gd name="connsiteY644" fmla="*/ 1915060 h 4311419"/>
              <a:gd name="connsiteX645" fmla="*/ 2144111 w 4612816"/>
              <a:gd name="connsiteY645" fmla="*/ 1962357 h 4311419"/>
              <a:gd name="connsiteX646" fmla="*/ 2033752 w 4612816"/>
              <a:gd name="connsiteY646" fmla="*/ 1978122 h 4311419"/>
              <a:gd name="connsiteX647" fmla="*/ 1954924 w 4612816"/>
              <a:gd name="connsiteY647" fmla="*/ 1993888 h 4311419"/>
              <a:gd name="connsiteX648" fmla="*/ 1797269 w 4612816"/>
              <a:gd name="connsiteY648" fmla="*/ 1978122 h 4311419"/>
              <a:gd name="connsiteX649" fmla="*/ 2286000 w 4612816"/>
              <a:gd name="connsiteY649" fmla="*/ 2025419 h 4311419"/>
              <a:gd name="connsiteX650" fmla="*/ 2459421 w 4612816"/>
              <a:gd name="connsiteY650" fmla="*/ 2056950 h 4311419"/>
              <a:gd name="connsiteX651" fmla="*/ 2664373 w 4612816"/>
              <a:gd name="connsiteY651" fmla="*/ 2072715 h 4311419"/>
              <a:gd name="connsiteX652" fmla="*/ 2617076 w 4612816"/>
              <a:gd name="connsiteY652" fmla="*/ 2088481 h 4311419"/>
              <a:gd name="connsiteX653" fmla="*/ 2506718 w 4612816"/>
              <a:gd name="connsiteY653" fmla="*/ 2120012 h 4311419"/>
              <a:gd name="connsiteX654" fmla="*/ 2459421 w 4612816"/>
              <a:gd name="connsiteY654" fmla="*/ 2135777 h 4311419"/>
              <a:gd name="connsiteX655" fmla="*/ 2333297 w 4612816"/>
              <a:gd name="connsiteY655" fmla="*/ 2183074 h 4311419"/>
              <a:gd name="connsiteX656" fmla="*/ 2017986 w 4612816"/>
              <a:gd name="connsiteY656" fmla="*/ 2214605 h 4311419"/>
              <a:gd name="connsiteX657" fmla="*/ 2585545 w 4612816"/>
              <a:gd name="connsiteY657" fmla="*/ 2246136 h 4311419"/>
              <a:gd name="connsiteX658" fmla="*/ 2664373 w 4612816"/>
              <a:gd name="connsiteY658" fmla="*/ 2261901 h 4311419"/>
              <a:gd name="connsiteX659" fmla="*/ 2490952 w 4612816"/>
              <a:gd name="connsiteY659" fmla="*/ 2293432 h 4311419"/>
              <a:gd name="connsiteX660" fmla="*/ 2412124 w 4612816"/>
              <a:gd name="connsiteY660" fmla="*/ 2309198 h 4311419"/>
              <a:gd name="connsiteX661" fmla="*/ 2017986 w 4612816"/>
              <a:gd name="connsiteY661" fmla="*/ 2324963 h 4311419"/>
              <a:gd name="connsiteX662" fmla="*/ 2317531 w 4612816"/>
              <a:gd name="connsiteY662" fmla="*/ 2372260 h 4311419"/>
              <a:gd name="connsiteX663" fmla="*/ 2617076 w 4612816"/>
              <a:gd name="connsiteY663" fmla="*/ 2388026 h 4311419"/>
              <a:gd name="connsiteX664" fmla="*/ 2948152 w 4612816"/>
              <a:gd name="connsiteY664" fmla="*/ 2419557 h 4311419"/>
              <a:gd name="connsiteX665" fmla="*/ 2743200 w 4612816"/>
              <a:gd name="connsiteY665" fmla="*/ 2435322 h 4311419"/>
              <a:gd name="connsiteX666" fmla="*/ 2017986 w 4612816"/>
              <a:gd name="connsiteY666" fmla="*/ 2466853 h 4311419"/>
              <a:gd name="connsiteX667" fmla="*/ 2191407 w 4612816"/>
              <a:gd name="connsiteY667" fmla="*/ 2482619 h 4311419"/>
              <a:gd name="connsiteX668" fmla="*/ 2317531 w 4612816"/>
              <a:gd name="connsiteY668" fmla="*/ 2498384 h 4311419"/>
              <a:gd name="connsiteX669" fmla="*/ 2427890 w 4612816"/>
              <a:gd name="connsiteY669" fmla="*/ 2514150 h 4311419"/>
              <a:gd name="connsiteX670" fmla="*/ 2727435 w 4612816"/>
              <a:gd name="connsiteY670" fmla="*/ 2545681 h 4311419"/>
              <a:gd name="connsiteX671" fmla="*/ 2869324 w 4612816"/>
              <a:gd name="connsiteY671" fmla="*/ 2577212 h 4311419"/>
              <a:gd name="connsiteX672" fmla="*/ 2979683 w 4612816"/>
              <a:gd name="connsiteY672" fmla="*/ 2592977 h 4311419"/>
              <a:gd name="connsiteX673" fmla="*/ 3058511 w 4612816"/>
              <a:gd name="connsiteY673" fmla="*/ 2608743 h 4311419"/>
              <a:gd name="connsiteX674" fmla="*/ 2932386 w 4612816"/>
              <a:gd name="connsiteY674" fmla="*/ 2624508 h 4311419"/>
              <a:gd name="connsiteX675" fmla="*/ 2822028 w 4612816"/>
              <a:gd name="connsiteY675" fmla="*/ 2640274 h 4311419"/>
              <a:gd name="connsiteX676" fmla="*/ 3090042 w 4612816"/>
              <a:gd name="connsiteY676" fmla="*/ 2656039 h 4311419"/>
              <a:gd name="connsiteX677" fmla="*/ 2916621 w 4612816"/>
              <a:gd name="connsiteY677" fmla="*/ 2687570 h 4311419"/>
              <a:gd name="connsiteX678" fmla="*/ 2853559 w 4612816"/>
              <a:gd name="connsiteY678" fmla="*/ 2703336 h 4311419"/>
              <a:gd name="connsiteX679" fmla="*/ 2743200 w 4612816"/>
              <a:gd name="connsiteY679" fmla="*/ 2734867 h 4311419"/>
              <a:gd name="connsiteX680" fmla="*/ 2412124 w 4612816"/>
              <a:gd name="connsiteY680" fmla="*/ 2766398 h 4311419"/>
              <a:gd name="connsiteX681" fmla="*/ 2632842 w 4612816"/>
              <a:gd name="connsiteY681" fmla="*/ 2797929 h 4311419"/>
              <a:gd name="connsiteX682" fmla="*/ 2853559 w 4612816"/>
              <a:gd name="connsiteY682" fmla="*/ 2829460 h 4311419"/>
              <a:gd name="connsiteX683" fmla="*/ 3168869 w 4612816"/>
              <a:gd name="connsiteY683" fmla="*/ 2892522 h 4311419"/>
              <a:gd name="connsiteX684" fmla="*/ 3216166 w 4612816"/>
              <a:gd name="connsiteY684" fmla="*/ 2908288 h 4311419"/>
              <a:gd name="connsiteX685" fmla="*/ 2900855 w 4612816"/>
              <a:gd name="connsiteY685" fmla="*/ 2939819 h 4311419"/>
              <a:gd name="connsiteX686" fmla="*/ 2522483 w 4612816"/>
              <a:gd name="connsiteY686" fmla="*/ 2987115 h 4311419"/>
              <a:gd name="connsiteX687" fmla="*/ 2459421 w 4612816"/>
              <a:gd name="connsiteY687" fmla="*/ 3002881 h 4311419"/>
              <a:gd name="connsiteX688" fmla="*/ 2695904 w 4612816"/>
              <a:gd name="connsiteY688" fmla="*/ 3018646 h 4311419"/>
              <a:gd name="connsiteX689" fmla="*/ 2790497 w 4612816"/>
              <a:gd name="connsiteY689" fmla="*/ 3034412 h 4311419"/>
              <a:gd name="connsiteX690" fmla="*/ 2869324 w 4612816"/>
              <a:gd name="connsiteY690" fmla="*/ 3050177 h 4311419"/>
              <a:gd name="connsiteX691" fmla="*/ 3105807 w 4612816"/>
              <a:gd name="connsiteY691" fmla="*/ 3065943 h 4311419"/>
              <a:gd name="connsiteX692" fmla="*/ 3058511 w 4612816"/>
              <a:gd name="connsiteY692" fmla="*/ 3081708 h 4311419"/>
              <a:gd name="connsiteX693" fmla="*/ 2963918 w 4612816"/>
              <a:gd name="connsiteY693" fmla="*/ 3129005 h 4311419"/>
              <a:gd name="connsiteX694" fmla="*/ 2869324 w 4612816"/>
              <a:gd name="connsiteY694" fmla="*/ 3144770 h 4311419"/>
              <a:gd name="connsiteX695" fmla="*/ 2806262 w 4612816"/>
              <a:gd name="connsiteY695" fmla="*/ 3160536 h 4311419"/>
              <a:gd name="connsiteX696" fmla="*/ 2664373 w 4612816"/>
              <a:gd name="connsiteY696" fmla="*/ 3192067 h 4311419"/>
              <a:gd name="connsiteX697" fmla="*/ 3153104 w 4612816"/>
              <a:gd name="connsiteY697" fmla="*/ 3207832 h 4311419"/>
              <a:gd name="connsiteX698" fmla="*/ 3105807 w 4612816"/>
              <a:gd name="connsiteY698" fmla="*/ 3223598 h 4311419"/>
              <a:gd name="connsiteX699" fmla="*/ 2837793 w 4612816"/>
              <a:gd name="connsiteY699" fmla="*/ 3239363 h 4311419"/>
              <a:gd name="connsiteX700" fmla="*/ 2995449 w 4612816"/>
              <a:gd name="connsiteY700" fmla="*/ 3270895 h 4311419"/>
              <a:gd name="connsiteX701" fmla="*/ 3168869 w 4612816"/>
              <a:gd name="connsiteY701" fmla="*/ 3286660 h 4311419"/>
              <a:gd name="connsiteX702" fmla="*/ 3310759 w 4612816"/>
              <a:gd name="connsiteY702" fmla="*/ 3302426 h 4311419"/>
              <a:gd name="connsiteX703" fmla="*/ 3373821 w 4612816"/>
              <a:gd name="connsiteY703" fmla="*/ 3318191 h 4311419"/>
              <a:gd name="connsiteX704" fmla="*/ 3310759 w 4612816"/>
              <a:gd name="connsiteY704" fmla="*/ 3333957 h 4311419"/>
              <a:gd name="connsiteX705" fmla="*/ 3231931 w 4612816"/>
              <a:gd name="connsiteY705" fmla="*/ 3365488 h 4311419"/>
              <a:gd name="connsiteX706" fmla="*/ 2979683 w 4612816"/>
              <a:gd name="connsiteY706" fmla="*/ 3397019 h 4311419"/>
              <a:gd name="connsiteX707" fmla="*/ 3247697 w 4612816"/>
              <a:gd name="connsiteY707" fmla="*/ 3460081 h 4311419"/>
              <a:gd name="connsiteX708" fmla="*/ 3436883 w 4612816"/>
              <a:gd name="connsiteY708" fmla="*/ 3475846 h 4311419"/>
              <a:gd name="connsiteX709" fmla="*/ 3310759 w 4612816"/>
              <a:gd name="connsiteY709" fmla="*/ 3523143 h 4311419"/>
              <a:gd name="connsiteX710" fmla="*/ 2948152 w 4612816"/>
              <a:gd name="connsiteY710" fmla="*/ 3538908 h 4311419"/>
              <a:gd name="connsiteX711" fmla="*/ 3121573 w 4612816"/>
              <a:gd name="connsiteY711" fmla="*/ 3554674 h 4311419"/>
              <a:gd name="connsiteX712" fmla="*/ 3184635 w 4612816"/>
              <a:gd name="connsiteY712" fmla="*/ 3570439 h 4311419"/>
              <a:gd name="connsiteX713" fmla="*/ 3421118 w 4612816"/>
              <a:gd name="connsiteY713" fmla="*/ 3586205 h 4311419"/>
              <a:gd name="connsiteX714" fmla="*/ 3342290 w 4612816"/>
              <a:gd name="connsiteY714" fmla="*/ 3617736 h 4311419"/>
              <a:gd name="connsiteX715" fmla="*/ 3121573 w 4612816"/>
              <a:gd name="connsiteY715" fmla="*/ 3633501 h 4311419"/>
              <a:gd name="connsiteX716" fmla="*/ 3168869 w 4612816"/>
              <a:gd name="connsiteY716" fmla="*/ 3665032 h 4311419"/>
              <a:gd name="connsiteX717" fmla="*/ 3342290 w 4612816"/>
              <a:gd name="connsiteY717" fmla="*/ 3696563 h 4311419"/>
              <a:gd name="connsiteX718" fmla="*/ 3499945 w 4612816"/>
              <a:gd name="connsiteY718" fmla="*/ 3743860 h 4311419"/>
              <a:gd name="connsiteX719" fmla="*/ 3657600 w 4612816"/>
              <a:gd name="connsiteY719" fmla="*/ 3759626 h 4311419"/>
              <a:gd name="connsiteX720" fmla="*/ 3216166 w 4612816"/>
              <a:gd name="connsiteY720" fmla="*/ 3775391 h 4311419"/>
              <a:gd name="connsiteX721" fmla="*/ 3137338 w 4612816"/>
              <a:gd name="connsiteY721" fmla="*/ 3791157 h 4311419"/>
              <a:gd name="connsiteX722" fmla="*/ 2995449 w 4612816"/>
              <a:gd name="connsiteY722" fmla="*/ 3806922 h 4311419"/>
              <a:gd name="connsiteX723" fmla="*/ 3231931 w 4612816"/>
              <a:gd name="connsiteY723" fmla="*/ 3869984 h 4311419"/>
              <a:gd name="connsiteX724" fmla="*/ 3373821 w 4612816"/>
              <a:gd name="connsiteY724" fmla="*/ 3917281 h 4311419"/>
              <a:gd name="connsiteX725" fmla="*/ 3578773 w 4612816"/>
              <a:gd name="connsiteY725" fmla="*/ 3996108 h 4311419"/>
              <a:gd name="connsiteX726" fmla="*/ 3846786 w 4612816"/>
              <a:gd name="connsiteY726" fmla="*/ 4043405 h 4311419"/>
              <a:gd name="connsiteX727" fmla="*/ 3894083 w 4612816"/>
              <a:gd name="connsiteY727" fmla="*/ 4074936 h 4311419"/>
              <a:gd name="connsiteX728" fmla="*/ 3831021 w 4612816"/>
              <a:gd name="connsiteY728" fmla="*/ 4090701 h 4311419"/>
              <a:gd name="connsiteX729" fmla="*/ 3421118 w 4612816"/>
              <a:gd name="connsiteY729" fmla="*/ 4106467 h 4311419"/>
              <a:gd name="connsiteX730" fmla="*/ 3547242 w 4612816"/>
              <a:gd name="connsiteY730" fmla="*/ 4153763 h 4311419"/>
              <a:gd name="connsiteX731" fmla="*/ 3626069 w 4612816"/>
              <a:gd name="connsiteY731" fmla="*/ 4185295 h 4311419"/>
              <a:gd name="connsiteX732" fmla="*/ 3720662 w 4612816"/>
              <a:gd name="connsiteY732" fmla="*/ 4248357 h 4311419"/>
              <a:gd name="connsiteX733" fmla="*/ 3815255 w 4612816"/>
              <a:gd name="connsiteY733" fmla="*/ 4264122 h 4311419"/>
              <a:gd name="connsiteX734" fmla="*/ 3925614 w 4612816"/>
              <a:gd name="connsiteY734" fmla="*/ 4248357 h 4311419"/>
              <a:gd name="connsiteX735" fmla="*/ 3941380 w 4612816"/>
              <a:gd name="connsiteY735" fmla="*/ 4169529 h 4311419"/>
              <a:gd name="connsiteX736" fmla="*/ 3957145 w 4612816"/>
              <a:gd name="connsiteY736" fmla="*/ 4074936 h 4311419"/>
              <a:gd name="connsiteX737" fmla="*/ 3988676 w 4612816"/>
              <a:gd name="connsiteY737" fmla="*/ 3980343 h 4311419"/>
              <a:gd name="connsiteX738" fmla="*/ 3894083 w 4612816"/>
              <a:gd name="connsiteY738" fmla="*/ 3948812 h 4311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</a:cxnLst>
            <a:rect l="l" t="t" r="r" b="b"/>
            <a:pathLst>
              <a:path w="4612816" h="4311419">
                <a:moveTo>
                  <a:pt x="3988676" y="4311419"/>
                </a:moveTo>
                <a:cubicBezTo>
                  <a:pt x="3972911" y="4295653"/>
                  <a:pt x="3955653" y="4281250"/>
                  <a:pt x="3941380" y="4264122"/>
                </a:cubicBezTo>
                <a:cubicBezTo>
                  <a:pt x="3929250" y="4249566"/>
                  <a:pt x="3923247" y="4230224"/>
                  <a:pt x="3909849" y="4216826"/>
                </a:cubicBezTo>
                <a:cubicBezTo>
                  <a:pt x="3896451" y="4203428"/>
                  <a:pt x="3878318" y="4195805"/>
                  <a:pt x="3862552" y="4185295"/>
                </a:cubicBezTo>
                <a:cubicBezTo>
                  <a:pt x="3867807" y="4101212"/>
                  <a:pt x="3865821" y="4016361"/>
                  <a:pt x="3878318" y="3933046"/>
                </a:cubicBezTo>
                <a:cubicBezTo>
                  <a:pt x="3881804" y="3909804"/>
                  <a:pt x="3904149" y="3892784"/>
                  <a:pt x="3909849" y="3869984"/>
                </a:cubicBezTo>
                <a:cubicBezTo>
                  <a:pt x="3925355" y="3807961"/>
                  <a:pt x="3928842" y="3743488"/>
                  <a:pt x="3941380" y="3680798"/>
                </a:cubicBezTo>
                <a:cubicBezTo>
                  <a:pt x="3946635" y="3654522"/>
                  <a:pt x="3948671" y="3627391"/>
                  <a:pt x="3957145" y="3601970"/>
                </a:cubicBezTo>
                <a:cubicBezTo>
                  <a:pt x="3999088" y="3476139"/>
                  <a:pt x="3974077" y="3595405"/>
                  <a:pt x="4020207" y="3491612"/>
                </a:cubicBezTo>
                <a:cubicBezTo>
                  <a:pt x="4033706" y="3461240"/>
                  <a:pt x="4036874" y="3426747"/>
                  <a:pt x="4051738" y="3397019"/>
                </a:cubicBezTo>
                <a:cubicBezTo>
                  <a:pt x="4062248" y="3375998"/>
                  <a:pt x="4075017" y="3355962"/>
                  <a:pt x="4083269" y="3333957"/>
                </a:cubicBezTo>
                <a:cubicBezTo>
                  <a:pt x="4098419" y="3293557"/>
                  <a:pt x="4095747" y="3261705"/>
                  <a:pt x="4114800" y="3223598"/>
                </a:cubicBezTo>
                <a:cubicBezTo>
                  <a:pt x="4136749" y="3179698"/>
                  <a:pt x="4158760" y="3163873"/>
                  <a:pt x="4193628" y="3129005"/>
                </a:cubicBezTo>
                <a:cubicBezTo>
                  <a:pt x="4153788" y="3248526"/>
                  <a:pt x="4182039" y="3197009"/>
                  <a:pt x="4114800" y="3286660"/>
                </a:cubicBezTo>
                <a:cubicBezTo>
                  <a:pt x="4075175" y="3405540"/>
                  <a:pt x="4128626" y="3259009"/>
                  <a:pt x="4067504" y="3381253"/>
                </a:cubicBezTo>
                <a:cubicBezTo>
                  <a:pt x="4045567" y="3425127"/>
                  <a:pt x="4019158" y="3510526"/>
                  <a:pt x="4004442" y="3554674"/>
                </a:cubicBezTo>
                <a:cubicBezTo>
                  <a:pt x="4004438" y="3554687"/>
                  <a:pt x="3972914" y="3649254"/>
                  <a:pt x="3972911" y="3649267"/>
                </a:cubicBezTo>
                <a:lnTo>
                  <a:pt x="3957145" y="3728095"/>
                </a:lnTo>
                <a:cubicBezTo>
                  <a:pt x="3951890" y="3791157"/>
                  <a:pt x="3941380" y="3980562"/>
                  <a:pt x="3941380" y="3917281"/>
                </a:cubicBezTo>
                <a:cubicBezTo>
                  <a:pt x="3941380" y="3326818"/>
                  <a:pt x="3927726" y="3712978"/>
                  <a:pt x="3988676" y="3428550"/>
                </a:cubicBezTo>
                <a:cubicBezTo>
                  <a:pt x="4014580" y="3307667"/>
                  <a:pt x="3985969" y="3339372"/>
                  <a:pt x="4035973" y="3239363"/>
                </a:cubicBezTo>
                <a:cubicBezTo>
                  <a:pt x="4047498" y="3216314"/>
                  <a:pt x="4104092" y="3143283"/>
                  <a:pt x="4114800" y="3129005"/>
                </a:cubicBezTo>
                <a:cubicBezTo>
                  <a:pt x="4163023" y="2984340"/>
                  <a:pt x="4082415" y="3209539"/>
                  <a:pt x="4177862" y="3018646"/>
                </a:cubicBezTo>
                <a:cubicBezTo>
                  <a:pt x="4187552" y="2999266"/>
                  <a:pt x="4187675" y="2976418"/>
                  <a:pt x="4193628" y="2955584"/>
                </a:cubicBezTo>
                <a:cubicBezTo>
                  <a:pt x="4198193" y="2939605"/>
                  <a:pt x="4225158" y="2913543"/>
                  <a:pt x="4209393" y="2908288"/>
                </a:cubicBezTo>
                <a:cubicBezTo>
                  <a:pt x="4187097" y="2900856"/>
                  <a:pt x="4167352" y="2929309"/>
                  <a:pt x="4146331" y="2939819"/>
                </a:cubicBezTo>
                <a:cubicBezTo>
                  <a:pt x="4135821" y="2966095"/>
                  <a:pt x="4130498" y="2995099"/>
                  <a:pt x="4114800" y="3018646"/>
                </a:cubicBezTo>
                <a:cubicBezTo>
                  <a:pt x="4098310" y="3043381"/>
                  <a:pt x="4070309" y="3058495"/>
                  <a:pt x="4051738" y="3081708"/>
                </a:cubicBezTo>
                <a:cubicBezTo>
                  <a:pt x="4028065" y="3111299"/>
                  <a:pt x="4011413" y="3145984"/>
                  <a:pt x="3988676" y="3176301"/>
                </a:cubicBezTo>
                <a:cubicBezTo>
                  <a:pt x="3972911" y="3197322"/>
                  <a:pt x="3955306" y="3217081"/>
                  <a:pt x="3941380" y="3239363"/>
                </a:cubicBezTo>
                <a:cubicBezTo>
                  <a:pt x="3847832" y="3389042"/>
                  <a:pt x="3978015" y="3206787"/>
                  <a:pt x="3878318" y="3381253"/>
                </a:cubicBezTo>
                <a:cubicBezTo>
                  <a:pt x="3870943" y="3394159"/>
                  <a:pt x="3857297" y="3402274"/>
                  <a:pt x="3846786" y="3412784"/>
                </a:cubicBezTo>
                <a:cubicBezTo>
                  <a:pt x="3769428" y="3567499"/>
                  <a:pt x="3791451" y="3492544"/>
                  <a:pt x="3767959" y="3633501"/>
                </a:cubicBezTo>
                <a:cubicBezTo>
                  <a:pt x="3773214" y="3665032"/>
                  <a:pt x="3761120" y="3705491"/>
                  <a:pt x="3783724" y="3728095"/>
                </a:cubicBezTo>
                <a:cubicBezTo>
                  <a:pt x="3799046" y="3743417"/>
                  <a:pt x="3793537" y="3685866"/>
                  <a:pt x="3799490" y="3665032"/>
                </a:cubicBezTo>
                <a:cubicBezTo>
                  <a:pt x="3804055" y="3649053"/>
                  <a:pt x="3810000" y="3633501"/>
                  <a:pt x="3815255" y="3617736"/>
                </a:cubicBezTo>
                <a:cubicBezTo>
                  <a:pt x="3844519" y="3383634"/>
                  <a:pt x="3813138" y="3567691"/>
                  <a:pt x="3846786" y="3444315"/>
                </a:cubicBezTo>
                <a:cubicBezTo>
                  <a:pt x="3858188" y="3402507"/>
                  <a:pt x="3858938" y="3356951"/>
                  <a:pt x="3878318" y="3318191"/>
                </a:cubicBezTo>
                <a:lnTo>
                  <a:pt x="3972911" y="3129005"/>
                </a:lnTo>
                <a:cubicBezTo>
                  <a:pt x="3983421" y="3107984"/>
                  <a:pt x="3997010" y="3088239"/>
                  <a:pt x="4004442" y="3065943"/>
                </a:cubicBezTo>
                <a:cubicBezTo>
                  <a:pt x="4009697" y="3050177"/>
                  <a:pt x="4012775" y="3033510"/>
                  <a:pt x="4020207" y="3018646"/>
                </a:cubicBezTo>
                <a:cubicBezTo>
                  <a:pt x="4028681" y="3001699"/>
                  <a:pt x="4040725" y="2986768"/>
                  <a:pt x="4051738" y="2971350"/>
                </a:cubicBezTo>
                <a:cubicBezTo>
                  <a:pt x="4106016" y="2895362"/>
                  <a:pt x="4092737" y="2914586"/>
                  <a:pt x="4162097" y="2845226"/>
                </a:cubicBezTo>
                <a:cubicBezTo>
                  <a:pt x="4172607" y="2824205"/>
                  <a:pt x="4184370" y="2803765"/>
                  <a:pt x="4193628" y="2782163"/>
                </a:cubicBezTo>
                <a:cubicBezTo>
                  <a:pt x="4200174" y="2766889"/>
                  <a:pt x="4225158" y="2740122"/>
                  <a:pt x="4209393" y="2734867"/>
                </a:cubicBezTo>
                <a:cubicBezTo>
                  <a:pt x="4187097" y="2727435"/>
                  <a:pt x="4167352" y="2755888"/>
                  <a:pt x="4146331" y="2766398"/>
                </a:cubicBezTo>
                <a:cubicBezTo>
                  <a:pt x="3969228" y="3002538"/>
                  <a:pt x="4216410" y="2679152"/>
                  <a:pt x="4051738" y="2876757"/>
                </a:cubicBezTo>
                <a:cubicBezTo>
                  <a:pt x="4039608" y="2891313"/>
                  <a:pt x="4032953" y="2910033"/>
                  <a:pt x="4020207" y="2924053"/>
                </a:cubicBezTo>
                <a:cubicBezTo>
                  <a:pt x="3980213" y="2968046"/>
                  <a:pt x="3931224" y="3003750"/>
                  <a:pt x="3894083" y="3050177"/>
                </a:cubicBezTo>
                <a:cubicBezTo>
                  <a:pt x="3873062" y="3076453"/>
                  <a:pt x="3849686" y="3101007"/>
                  <a:pt x="3831021" y="3129005"/>
                </a:cubicBezTo>
                <a:cubicBezTo>
                  <a:pt x="3817985" y="3148560"/>
                  <a:pt x="3813919" y="3173516"/>
                  <a:pt x="3799490" y="3192067"/>
                </a:cubicBezTo>
                <a:cubicBezTo>
                  <a:pt x="3776676" y="3221399"/>
                  <a:pt x="3741275" y="3239976"/>
                  <a:pt x="3720662" y="3270895"/>
                </a:cubicBezTo>
                <a:lnTo>
                  <a:pt x="3689131" y="3318191"/>
                </a:lnTo>
                <a:cubicBezTo>
                  <a:pt x="3683876" y="3333957"/>
                  <a:pt x="3682584" y="3351661"/>
                  <a:pt x="3673366" y="3365488"/>
                </a:cubicBezTo>
                <a:cubicBezTo>
                  <a:pt x="3646667" y="3405536"/>
                  <a:pt x="3532760" y="3461364"/>
                  <a:pt x="3610304" y="3538908"/>
                </a:cubicBezTo>
                <a:cubicBezTo>
                  <a:pt x="3637357" y="3565961"/>
                  <a:pt x="3628761" y="3464505"/>
                  <a:pt x="3641835" y="3428550"/>
                </a:cubicBezTo>
                <a:cubicBezTo>
                  <a:pt x="3657837" y="3384545"/>
                  <a:pt x="3679682" y="3356014"/>
                  <a:pt x="3704897" y="3318191"/>
                </a:cubicBezTo>
                <a:cubicBezTo>
                  <a:pt x="3732995" y="3233895"/>
                  <a:pt x="3704328" y="3303278"/>
                  <a:pt x="3767959" y="3207832"/>
                </a:cubicBezTo>
                <a:cubicBezTo>
                  <a:pt x="3889582" y="3025397"/>
                  <a:pt x="3744726" y="3223043"/>
                  <a:pt x="3862552" y="3065943"/>
                </a:cubicBezTo>
                <a:cubicBezTo>
                  <a:pt x="3902183" y="2947053"/>
                  <a:pt x="3848722" y="3093606"/>
                  <a:pt x="3909849" y="2971350"/>
                </a:cubicBezTo>
                <a:cubicBezTo>
                  <a:pt x="3970036" y="2850976"/>
                  <a:pt x="3858544" y="3013479"/>
                  <a:pt x="3972911" y="2860991"/>
                </a:cubicBezTo>
                <a:cubicBezTo>
                  <a:pt x="3978166" y="2839970"/>
                  <a:pt x="3981068" y="2818217"/>
                  <a:pt x="3988676" y="2797929"/>
                </a:cubicBezTo>
                <a:cubicBezTo>
                  <a:pt x="3996928" y="2775924"/>
                  <a:pt x="4020207" y="2711365"/>
                  <a:pt x="4020207" y="2734867"/>
                </a:cubicBezTo>
                <a:cubicBezTo>
                  <a:pt x="4020207" y="2768104"/>
                  <a:pt x="3996737" y="2797216"/>
                  <a:pt x="3988676" y="2829460"/>
                </a:cubicBezTo>
                <a:cubicBezTo>
                  <a:pt x="3983421" y="2850481"/>
                  <a:pt x="3981446" y="2872606"/>
                  <a:pt x="3972911" y="2892522"/>
                </a:cubicBezTo>
                <a:cubicBezTo>
                  <a:pt x="3965447" y="2909938"/>
                  <a:pt x="3951890" y="2924053"/>
                  <a:pt x="3941380" y="2939819"/>
                </a:cubicBezTo>
                <a:cubicBezTo>
                  <a:pt x="3936125" y="2960840"/>
                  <a:pt x="3933661" y="2982763"/>
                  <a:pt x="3925614" y="3002881"/>
                </a:cubicBezTo>
                <a:cubicBezTo>
                  <a:pt x="3875336" y="3128576"/>
                  <a:pt x="3894922" y="3060534"/>
                  <a:pt x="3846786" y="3144770"/>
                </a:cubicBezTo>
                <a:cubicBezTo>
                  <a:pt x="3835126" y="3165175"/>
                  <a:pt x="3824513" y="3186230"/>
                  <a:pt x="3815255" y="3207832"/>
                </a:cubicBezTo>
                <a:cubicBezTo>
                  <a:pt x="3808709" y="3223107"/>
                  <a:pt x="3806922" y="3240265"/>
                  <a:pt x="3799490" y="3255129"/>
                </a:cubicBezTo>
                <a:cubicBezTo>
                  <a:pt x="3791016" y="3272077"/>
                  <a:pt x="3777360" y="3285975"/>
                  <a:pt x="3767959" y="3302426"/>
                </a:cubicBezTo>
                <a:cubicBezTo>
                  <a:pt x="3756299" y="3322831"/>
                  <a:pt x="3748520" y="3345335"/>
                  <a:pt x="3736428" y="3365488"/>
                </a:cubicBezTo>
                <a:cubicBezTo>
                  <a:pt x="3716931" y="3397983"/>
                  <a:pt x="3673366" y="3460081"/>
                  <a:pt x="3673366" y="3460081"/>
                </a:cubicBezTo>
                <a:cubicBezTo>
                  <a:pt x="3668111" y="3439060"/>
                  <a:pt x="3657600" y="3418687"/>
                  <a:pt x="3657600" y="3397019"/>
                </a:cubicBezTo>
                <a:cubicBezTo>
                  <a:pt x="3657600" y="3384047"/>
                  <a:pt x="3676691" y="3292665"/>
                  <a:pt x="3689131" y="3270895"/>
                </a:cubicBezTo>
                <a:cubicBezTo>
                  <a:pt x="3702168" y="3248081"/>
                  <a:pt x="3720662" y="3228853"/>
                  <a:pt x="3736428" y="3207832"/>
                </a:cubicBezTo>
                <a:cubicBezTo>
                  <a:pt x="3736885" y="3205088"/>
                  <a:pt x="3762448" y="3045433"/>
                  <a:pt x="3767959" y="3034412"/>
                </a:cubicBezTo>
                <a:cubicBezTo>
                  <a:pt x="3777930" y="3014470"/>
                  <a:pt x="3799490" y="3002881"/>
                  <a:pt x="3815255" y="2987115"/>
                </a:cubicBezTo>
                <a:cubicBezTo>
                  <a:pt x="3820510" y="2971350"/>
                  <a:pt x="3814403" y="2939819"/>
                  <a:pt x="3831021" y="2939819"/>
                </a:cubicBezTo>
                <a:cubicBezTo>
                  <a:pt x="3847639" y="2939819"/>
                  <a:pt x="3849518" y="2970723"/>
                  <a:pt x="3846786" y="2987115"/>
                </a:cubicBezTo>
                <a:cubicBezTo>
                  <a:pt x="3838590" y="3036292"/>
                  <a:pt x="3815256" y="3081708"/>
                  <a:pt x="3799490" y="3129005"/>
                </a:cubicBezTo>
                <a:cubicBezTo>
                  <a:pt x="3794235" y="3144770"/>
                  <a:pt x="3787754" y="3160179"/>
                  <a:pt x="3783724" y="3176301"/>
                </a:cubicBezTo>
                <a:cubicBezTo>
                  <a:pt x="3778469" y="3197322"/>
                  <a:pt x="3777649" y="3219983"/>
                  <a:pt x="3767959" y="3239363"/>
                </a:cubicBezTo>
                <a:cubicBezTo>
                  <a:pt x="3761312" y="3252658"/>
                  <a:pt x="3746938" y="3260384"/>
                  <a:pt x="3736428" y="3270895"/>
                </a:cubicBezTo>
                <a:cubicBezTo>
                  <a:pt x="3731173" y="3286660"/>
                  <a:pt x="3728094" y="3303327"/>
                  <a:pt x="3720662" y="3318191"/>
                </a:cubicBezTo>
                <a:cubicBezTo>
                  <a:pt x="3709135" y="3341245"/>
                  <a:pt x="3652548" y="3414266"/>
                  <a:pt x="3641835" y="3428550"/>
                </a:cubicBezTo>
                <a:cubicBezTo>
                  <a:pt x="3610982" y="3335992"/>
                  <a:pt x="3631179" y="3420084"/>
                  <a:pt x="3641835" y="3270895"/>
                </a:cubicBezTo>
                <a:cubicBezTo>
                  <a:pt x="3649707" y="3160692"/>
                  <a:pt x="3669801" y="3049627"/>
                  <a:pt x="3657600" y="2939819"/>
                </a:cubicBezTo>
                <a:cubicBezTo>
                  <a:pt x="3650540" y="2876278"/>
                  <a:pt x="3641575" y="3066982"/>
                  <a:pt x="3626069" y="3129005"/>
                </a:cubicBezTo>
                <a:cubicBezTo>
                  <a:pt x="3620369" y="3151805"/>
                  <a:pt x="3603796" y="3170465"/>
                  <a:pt x="3594538" y="3192067"/>
                </a:cubicBezTo>
                <a:cubicBezTo>
                  <a:pt x="3563839" y="3263698"/>
                  <a:pt x="3599677" y="3218458"/>
                  <a:pt x="3547242" y="3270895"/>
                </a:cubicBezTo>
                <a:cubicBezTo>
                  <a:pt x="3519411" y="3159574"/>
                  <a:pt x="3530765" y="3252952"/>
                  <a:pt x="3563007" y="3113239"/>
                </a:cubicBezTo>
                <a:cubicBezTo>
                  <a:pt x="3587624" y="3006568"/>
                  <a:pt x="3566387" y="3024274"/>
                  <a:pt x="3594538" y="2939819"/>
                </a:cubicBezTo>
                <a:cubicBezTo>
                  <a:pt x="3603487" y="2912971"/>
                  <a:pt x="3613413" y="2886303"/>
                  <a:pt x="3626069" y="2860991"/>
                </a:cubicBezTo>
                <a:cubicBezTo>
                  <a:pt x="3634543" y="2844044"/>
                  <a:pt x="3668110" y="2797930"/>
                  <a:pt x="3657600" y="2813695"/>
                </a:cubicBezTo>
                <a:cubicBezTo>
                  <a:pt x="3647090" y="2829460"/>
                  <a:pt x="3635142" y="2844357"/>
                  <a:pt x="3626069" y="2860991"/>
                </a:cubicBezTo>
                <a:cubicBezTo>
                  <a:pt x="3603561" y="2902255"/>
                  <a:pt x="3589080" y="2948005"/>
                  <a:pt x="3563007" y="2987115"/>
                </a:cubicBezTo>
                <a:cubicBezTo>
                  <a:pt x="3552497" y="3002881"/>
                  <a:pt x="3542489" y="3018993"/>
                  <a:pt x="3531476" y="3034412"/>
                </a:cubicBezTo>
                <a:cubicBezTo>
                  <a:pt x="3433689" y="3171315"/>
                  <a:pt x="3526967" y="3033294"/>
                  <a:pt x="3452649" y="3144770"/>
                </a:cubicBezTo>
                <a:cubicBezTo>
                  <a:pt x="3457904" y="3123749"/>
                  <a:pt x="3463714" y="3102860"/>
                  <a:pt x="3468414" y="3081708"/>
                </a:cubicBezTo>
                <a:cubicBezTo>
                  <a:pt x="3485518" y="3004740"/>
                  <a:pt x="3476898" y="3017043"/>
                  <a:pt x="3499945" y="2955584"/>
                </a:cubicBezTo>
                <a:cubicBezTo>
                  <a:pt x="3509882" y="2929086"/>
                  <a:pt x="3516719" y="2900905"/>
                  <a:pt x="3531476" y="2876757"/>
                </a:cubicBezTo>
                <a:cubicBezTo>
                  <a:pt x="3574804" y="2805856"/>
                  <a:pt x="3626292" y="2740276"/>
                  <a:pt x="3673366" y="2671805"/>
                </a:cubicBezTo>
                <a:cubicBezTo>
                  <a:pt x="3684101" y="2656191"/>
                  <a:pt x="3693264" y="2639465"/>
                  <a:pt x="3704897" y="2624508"/>
                </a:cubicBezTo>
                <a:cubicBezTo>
                  <a:pt x="3741683" y="2577212"/>
                  <a:pt x="3772886" y="2524987"/>
                  <a:pt x="3815255" y="2482619"/>
                </a:cubicBezTo>
                <a:lnTo>
                  <a:pt x="3909849" y="2388026"/>
                </a:lnTo>
                <a:cubicBezTo>
                  <a:pt x="3915104" y="2403791"/>
                  <a:pt x="3927964" y="2418871"/>
                  <a:pt x="3925614" y="2435322"/>
                </a:cubicBezTo>
                <a:cubicBezTo>
                  <a:pt x="3916355" y="2500135"/>
                  <a:pt x="3880113" y="2499024"/>
                  <a:pt x="3846786" y="2545681"/>
                </a:cubicBezTo>
                <a:cubicBezTo>
                  <a:pt x="3833126" y="2564805"/>
                  <a:pt x="3829356" y="2589942"/>
                  <a:pt x="3815255" y="2608743"/>
                </a:cubicBezTo>
                <a:cubicBezTo>
                  <a:pt x="3797418" y="2632525"/>
                  <a:pt x="3771540" y="2649234"/>
                  <a:pt x="3752193" y="2671805"/>
                </a:cubicBezTo>
                <a:cubicBezTo>
                  <a:pt x="3739862" y="2686191"/>
                  <a:pt x="3731172" y="2703336"/>
                  <a:pt x="3720662" y="2719101"/>
                </a:cubicBezTo>
                <a:cubicBezTo>
                  <a:pt x="3715407" y="2734867"/>
                  <a:pt x="3714115" y="2752571"/>
                  <a:pt x="3704897" y="2766398"/>
                </a:cubicBezTo>
                <a:cubicBezTo>
                  <a:pt x="3682938" y="2799337"/>
                  <a:pt x="3623680" y="2839135"/>
                  <a:pt x="3594538" y="2860991"/>
                </a:cubicBezTo>
                <a:cubicBezTo>
                  <a:pt x="3584028" y="2876757"/>
                  <a:pt x="3563007" y="2927236"/>
                  <a:pt x="3563007" y="2908288"/>
                </a:cubicBezTo>
                <a:cubicBezTo>
                  <a:pt x="3563007" y="2859838"/>
                  <a:pt x="3583643" y="2813608"/>
                  <a:pt x="3594538" y="2766398"/>
                </a:cubicBezTo>
                <a:cubicBezTo>
                  <a:pt x="3599410" y="2745285"/>
                  <a:pt x="3601769" y="2723252"/>
                  <a:pt x="3610304" y="2703336"/>
                </a:cubicBezTo>
                <a:cubicBezTo>
                  <a:pt x="3617768" y="2685920"/>
                  <a:pt x="3633361" y="2672987"/>
                  <a:pt x="3641835" y="2656039"/>
                </a:cubicBezTo>
                <a:cubicBezTo>
                  <a:pt x="3718971" y="2501767"/>
                  <a:pt x="3631845" y="2639494"/>
                  <a:pt x="3704897" y="2529915"/>
                </a:cubicBezTo>
                <a:cubicBezTo>
                  <a:pt x="3733116" y="2445256"/>
                  <a:pt x="3706609" y="2506611"/>
                  <a:pt x="3783724" y="2403791"/>
                </a:cubicBezTo>
                <a:cubicBezTo>
                  <a:pt x="3795093" y="2388633"/>
                  <a:pt x="3806781" y="2373442"/>
                  <a:pt x="3815255" y="2356495"/>
                </a:cubicBezTo>
                <a:cubicBezTo>
                  <a:pt x="3822687" y="2341631"/>
                  <a:pt x="3847640" y="2309198"/>
                  <a:pt x="3831021" y="2309198"/>
                </a:cubicBezTo>
                <a:cubicBezTo>
                  <a:pt x="3812073" y="2309198"/>
                  <a:pt x="3809421" y="2340358"/>
                  <a:pt x="3799490" y="2356495"/>
                </a:cubicBezTo>
                <a:cubicBezTo>
                  <a:pt x="3767371" y="2408689"/>
                  <a:pt x="3736428" y="2461598"/>
                  <a:pt x="3704897" y="2514150"/>
                </a:cubicBezTo>
                <a:cubicBezTo>
                  <a:pt x="3689131" y="2540426"/>
                  <a:pt x="3679268" y="2571309"/>
                  <a:pt x="3657600" y="2592977"/>
                </a:cubicBezTo>
                <a:cubicBezTo>
                  <a:pt x="3636579" y="2613998"/>
                  <a:pt x="3613740" y="2633345"/>
                  <a:pt x="3594538" y="2656039"/>
                </a:cubicBezTo>
                <a:cubicBezTo>
                  <a:pt x="3555834" y="2701780"/>
                  <a:pt x="3532114" y="2761978"/>
                  <a:pt x="3484180" y="2797929"/>
                </a:cubicBezTo>
                <a:cubicBezTo>
                  <a:pt x="3405960" y="2856595"/>
                  <a:pt x="3435694" y="2823363"/>
                  <a:pt x="3389586" y="2892522"/>
                </a:cubicBezTo>
                <a:cubicBezTo>
                  <a:pt x="3416880" y="2701472"/>
                  <a:pt x="3377532" y="2850554"/>
                  <a:pt x="3452649" y="2719101"/>
                </a:cubicBezTo>
                <a:cubicBezTo>
                  <a:pt x="3460894" y="2704672"/>
                  <a:pt x="3458033" y="2684782"/>
                  <a:pt x="3468414" y="2671805"/>
                </a:cubicBezTo>
                <a:cubicBezTo>
                  <a:pt x="3500913" y="2631181"/>
                  <a:pt x="3578773" y="2561446"/>
                  <a:pt x="3578773" y="2561446"/>
                </a:cubicBezTo>
                <a:cubicBezTo>
                  <a:pt x="3607155" y="2476297"/>
                  <a:pt x="3577033" y="2543164"/>
                  <a:pt x="3657600" y="2451088"/>
                </a:cubicBezTo>
                <a:cubicBezTo>
                  <a:pt x="3674903" y="2431313"/>
                  <a:pt x="3685122" y="2405329"/>
                  <a:pt x="3704897" y="2388026"/>
                </a:cubicBezTo>
                <a:cubicBezTo>
                  <a:pt x="3727958" y="2367848"/>
                  <a:pt x="3759210" y="2359115"/>
                  <a:pt x="3783724" y="2340729"/>
                </a:cubicBezTo>
                <a:cubicBezTo>
                  <a:pt x="3783915" y="2340586"/>
                  <a:pt x="3944262" y="2186294"/>
                  <a:pt x="3894083" y="2198839"/>
                </a:cubicBezTo>
                <a:lnTo>
                  <a:pt x="3831021" y="2214605"/>
                </a:lnTo>
                <a:cubicBezTo>
                  <a:pt x="3820511" y="2230370"/>
                  <a:pt x="3807964" y="2244954"/>
                  <a:pt x="3799490" y="2261901"/>
                </a:cubicBezTo>
                <a:cubicBezTo>
                  <a:pt x="3786834" y="2287213"/>
                  <a:pt x="3784408" y="2317700"/>
                  <a:pt x="3767959" y="2340729"/>
                </a:cubicBezTo>
                <a:cubicBezTo>
                  <a:pt x="3756946" y="2356148"/>
                  <a:pt x="3736428" y="2361750"/>
                  <a:pt x="3720662" y="2372260"/>
                </a:cubicBezTo>
                <a:cubicBezTo>
                  <a:pt x="3541255" y="2641370"/>
                  <a:pt x="3768008" y="2307159"/>
                  <a:pt x="3594538" y="2545681"/>
                </a:cubicBezTo>
                <a:cubicBezTo>
                  <a:pt x="3493967" y="2683967"/>
                  <a:pt x="3573064" y="2598686"/>
                  <a:pt x="3484180" y="2687570"/>
                </a:cubicBezTo>
                <a:cubicBezTo>
                  <a:pt x="3527564" y="2427261"/>
                  <a:pt x="3476898" y="2700932"/>
                  <a:pt x="3515711" y="2545681"/>
                </a:cubicBezTo>
                <a:cubicBezTo>
                  <a:pt x="3522210" y="2519685"/>
                  <a:pt x="3524977" y="2492849"/>
                  <a:pt x="3531476" y="2466853"/>
                </a:cubicBezTo>
                <a:cubicBezTo>
                  <a:pt x="3535507" y="2450731"/>
                  <a:pt x="3541407" y="2435117"/>
                  <a:pt x="3547242" y="2419557"/>
                </a:cubicBezTo>
                <a:cubicBezTo>
                  <a:pt x="3577439" y="2339033"/>
                  <a:pt x="3574473" y="2349328"/>
                  <a:pt x="3610304" y="2277667"/>
                </a:cubicBezTo>
                <a:cubicBezTo>
                  <a:pt x="3615559" y="2256646"/>
                  <a:pt x="3617534" y="2234521"/>
                  <a:pt x="3626069" y="2214605"/>
                </a:cubicBezTo>
                <a:cubicBezTo>
                  <a:pt x="3633533" y="2197189"/>
                  <a:pt x="3647558" y="2183376"/>
                  <a:pt x="3657600" y="2167308"/>
                </a:cubicBezTo>
                <a:cubicBezTo>
                  <a:pt x="3673841" y="2141323"/>
                  <a:pt x="3687900" y="2113977"/>
                  <a:pt x="3704897" y="2088481"/>
                </a:cubicBezTo>
                <a:cubicBezTo>
                  <a:pt x="3719472" y="2066618"/>
                  <a:pt x="3736921" y="2046801"/>
                  <a:pt x="3752193" y="2025419"/>
                </a:cubicBezTo>
                <a:cubicBezTo>
                  <a:pt x="3763206" y="2010000"/>
                  <a:pt x="3773214" y="1993888"/>
                  <a:pt x="3783724" y="1978122"/>
                </a:cubicBezTo>
                <a:cubicBezTo>
                  <a:pt x="3788979" y="2009653"/>
                  <a:pt x="3799490" y="2040749"/>
                  <a:pt x="3799490" y="2072715"/>
                </a:cubicBezTo>
                <a:cubicBezTo>
                  <a:pt x="3799490" y="2089334"/>
                  <a:pt x="3790601" y="2104883"/>
                  <a:pt x="3783724" y="2120012"/>
                </a:cubicBezTo>
                <a:cubicBezTo>
                  <a:pt x="3703867" y="2295696"/>
                  <a:pt x="3756112" y="2198371"/>
                  <a:pt x="3657600" y="2309198"/>
                </a:cubicBezTo>
                <a:cubicBezTo>
                  <a:pt x="3626474" y="2344215"/>
                  <a:pt x="3587943" y="2404796"/>
                  <a:pt x="3547242" y="2435322"/>
                </a:cubicBezTo>
                <a:cubicBezTo>
                  <a:pt x="3487671" y="2480000"/>
                  <a:pt x="3479313" y="2478986"/>
                  <a:pt x="3421118" y="2498384"/>
                </a:cubicBezTo>
                <a:cubicBezTo>
                  <a:pt x="3424074" y="2474734"/>
                  <a:pt x="3434532" y="2349962"/>
                  <a:pt x="3452649" y="2309198"/>
                </a:cubicBezTo>
                <a:cubicBezTo>
                  <a:pt x="3465094" y="2281196"/>
                  <a:pt x="3484180" y="2256646"/>
                  <a:pt x="3499945" y="2230370"/>
                </a:cubicBezTo>
                <a:cubicBezTo>
                  <a:pt x="3510455" y="2193584"/>
                  <a:pt x="3522197" y="2157128"/>
                  <a:pt x="3531476" y="2120012"/>
                </a:cubicBezTo>
                <a:cubicBezTo>
                  <a:pt x="3537975" y="2094016"/>
                  <a:pt x="3537290" y="2066064"/>
                  <a:pt x="3547242" y="2041184"/>
                </a:cubicBezTo>
                <a:cubicBezTo>
                  <a:pt x="3567567" y="1990373"/>
                  <a:pt x="3610873" y="1943527"/>
                  <a:pt x="3641835" y="1899295"/>
                </a:cubicBezTo>
                <a:cubicBezTo>
                  <a:pt x="3663567" y="1868250"/>
                  <a:pt x="3683876" y="1836232"/>
                  <a:pt x="3704897" y="1804701"/>
                </a:cubicBezTo>
                <a:cubicBezTo>
                  <a:pt x="3715407" y="1788936"/>
                  <a:pt x="3754403" y="1751413"/>
                  <a:pt x="3736428" y="1757405"/>
                </a:cubicBezTo>
                <a:lnTo>
                  <a:pt x="3689131" y="1773170"/>
                </a:lnTo>
                <a:cubicBezTo>
                  <a:pt x="3687482" y="1779768"/>
                  <a:pt x="3666300" y="1871348"/>
                  <a:pt x="3657600" y="1883529"/>
                </a:cubicBezTo>
                <a:cubicBezTo>
                  <a:pt x="3640321" y="1907719"/>
                  <a:pt x="3613884" y="1924020"/>
                  <a:pt x="3594538" y="1946591"/>
                </a:cubicBezTo>
                <a:cubicBezTo>
                  <a:pt x="3582207" y="1960977"/>
                  <a:pt x="3576405" y="1980490"/>
                  <a:pt x="3563007" y="1993888"/>
                </a:cubicBezTo>
                <a:cubicBezTo>
                  <a:pt x="3539213" y="2017682"/>
                  <a:pt x="3509330" y="2034595"/>
                  <a:pt x="3484180" y="2056950"/>
                </a:cubicBezTo>
                <a:cubicBezTo>
                  <a:pt x="3461961" y="2076700"/>
                  <a:pt x="3443491" y="2100436"/>
                  <a:pt x="3421118" y="2120012"/>
                </a:cubicBezTo>
                <a:cubicBezTo>
                  <a:pt x="3389837" y="2147383"/>
                  <a:pt x="3346069" y="2175299"/>
                  <a:pt x="3310759" y="2198839"/>
                </a:cubicBezTo>
                <a:cubicBezTo>
                  <a:pt x="3316014" y="2167308"/>
                  <a:pt x="3314229" y="2133753"/>
                  <a:pt x="3326524" y="2104246"/>
                </a:cubicBezTo>
                <a:cubicBezTo>
                  <a:pt x="3341022" y="2069451"/>
                  <a:pt x="3410628" y="1983348"/>
                  <a:pt x="3436883" y="1946591"/>
                </a:cubicBezTo>
                <a:cubicBezTo>
                  <a:pt x="3447896" y="1931173"/>
                  <a:pt x="3453749" y="1911293"/>
                  <a:pt x="3468414" y="1899295"/>
                </a:cubicBezTo>
                <a:cubicBezTo>
                  <a:pt x="3512409" y="1863299"/>
                  <a:pt x="3563007" y="1836232"/>
                  <a:pt x="3610304" y="1804701"/>
                </a:cubicBezTo>
                <a:lnTo>
                  <a:pt x="3704897" y="1741639"/>
                </a:lnTo>
                <a:cubicBezTo>
                  <a:pt x="3771489" y="1641752"/>
                  <a:pt x="3691697" y="1738462"/>
                  <a:pt x="3799490" y="1678577"/>
                </a:cubicBezTo>
                <a:cubicBezTo>
                  <a:pt x="3992273" y="1571475"/>
                  <a:pt x="3796526" y="1642778"/>
                  <a:pt x="3925614" y="1599750"/>
                </a:cubicBezTo>
                <a:cubicBezTo>
                  <a:pt x="3941380" y="1583984"/>
                  <a:pt x="3950615" y="1552453"/>
                  <a:pt x="3972911" y="1552453"/>
                </a:cubicBezTo>
                <a:cubicBezTo>
                  <a:pt x="3989529" y="1552453"/>
                  <a:pt x="3994511" y="1584190"/>
                  <a:pt x="3988676" y="1599750"/>
                </a:cubicBezTo>
                <a:cubicBezTo>
                  <a:pt x="3976861" y="1631257"/>
                  <a:pt x="3943250" y="1649919"/>
                  <a:pt x="3925614" y="1678577"/>
                </a:cubicBezTo>
                <a:cubicBezTo>
                  <a:pt x="3900979" y="1718608"/>
                  <a:pt x="3895788" y="1771464"/>
                  <a:pt x="3862552" y="1804701"/>
                </a:cubicBezTo>
                <a:cubicBezTo>
                  <a:pt x="3744165" y="1923089"/>
                  <a:pt x="3802779" y="1871439"/>
                  <a:pt x="3689131" y="1962357"/>
                </a:cubicBezTo>
                <a:cubicBezTo>
                  <a:pt x="3683876" y="1936081"/>
                  <a:pt x="3668111" y="1909805"/>
                  <a:pt x="3673366" y="1883529"/>
                </a:cubicBezTo>
                <a:cubicBezTo>
                  <a:pt x="3679290" y="1853909"/>
                  <a:pt x="3749345" y="1767699"/>
                  <a:pt x="3767959" y="1741639"/>
                </a:cubicBezTo>
                <a:cubicBezTo>
                  <a:pt x="3803606" y="1691734"/>
                  <a:pt x="3802626" y="1682801"/>
                  <a:pt x="3846786" y="1631281"/>
                </a:cubicBezTo>
                <a:cubicBezTo>
                  <a:pt x="3861296" y="1614353"/>
                  <a:pt x="3879401" y="1600763"/>
                  <a:pt x="3894083" y="1583984"/>
                </a:cubicBezTo>
                <a:cubicBezTo>
                  <a:pt x="3916241" y="1558660"/>
                  <a:pt x="3933351" y="1528951"/>
                  <a:pt x="3957145" y="1505157"/>
                </a:cubicBezTo>
                <a:cubicBezTo>
                  <a:pt x="3970543" y="1491759"/>
                  <a:pt x="3989886" y="1485756"/>
                  <a:pt x="4004442" y="1473626"/>
                </a:cubicBezTo>
                <a:cubicBezTo>
                  <a:pt x="4021570" y="1459353"/>
                  <a:pt x="4034610" y="1440602"/>
                  <a:pt x="4051738" y="1426329"/>
                </a:cubicBezTo>
                <a:cubicBezTo>
                  <a:pt x="4066294" y="1414199"/>
                  <a:pt x="4084479" y="1406928"/>
                  <a:pt x="4099035" y="1394798"/>
                </a:cubicBezTo>
                <a:cubicBezTo>
                  <a:pt x="4194909" y="1314903"/>
                  <a:pt x="4092701" y="1374316"/>
                  <a:pt x="4209393" y="1315970"/>
                </a:cubicBezTo>
                <a:cubicBezTo>
                  <a:pt x="4230801" y="1283858"/>
                  <a:pt x="4286527" y="1193234"/>
                  <a:pt x="4209393" y="1347501"/>
                </a:cubicBezTo>
                <a:cubicBezTo>
                  <a:pt x="4181259" y="1403769"/>
                  <a:pt x="4125055" y="1447604"/>
                  <a:pt x="4083269" y="1489391"/>
                </a:cubicBezTo>
                <a:cubicBezTo>
                  <a:pt x="4040271" y="1532389"/>
                  <a:pt x="4026848" y="1550274"/>
                  <a:pt x="3972911" y="1583984"/>
                </a:cubicBezTo>
                <a:cubicBezTo>
                  <a:pt x="3952981" y="1596440"/>
                  <a:pt x="3930254" y="1603855"/>
                  <a:pt x="3909849" y="1615515"/>
                </a:cubicBezTo>
                <a:cubicBezTo>
                  <a:pt x="3872689" y="1636749"/>
                  <a:pt x="3833335" y="1670168"/>
                  <a:pt x="3799490" y="1694343"/>
                </a:cubicBezTo>
                <a:cubicBezTo>
                  <a:pt x="3784071" y="1705356"/>
                  <a:pt x="3767959" y="1715364"/>
                  <a:pt x="3752193" y="1725874"/>
                </a:cubicBezTo>
                <a:cubicBezTo>
                  <a:pt x="3736428" y="1715364"/>
                  <a:pt x="3709492" y="1712725"/>
                  <a:pt x="3704897" y="1694343"/>
                </a:cubicBezTo>
                <a:cubicBezTo>
                  <a:pt x="3686072" y="1619044"/>
                  <a:pt x="3751322" y="1559160"/>
                  <a:pt x="3783724" y="1505157"/>
                </a:cubicBezTo>
                <a:cubicBezTo>
                  <a:pt x="3861611" y="1375346"/>
                  <a:pt x="3809353" y="1447997"/>
                  <a:pt x="3957145" y="1300205"/>
                </a:cubicBezTo>
                <a:lnTo>
                  <a:pt x="4020207" y="1237143"/>
                </a:lnTo>
                <a:cubicBezTo>
                  <a:pt x="4035973" y="1221377"/>
                  <a:pt x="4048953" y="1202214"/>
                  <a:pt x="4067504" y="1189846"/>
                </a:cubicBezTo>
                <a:cubicBezTo>
                  <a:pt x="4166600" y="1123781"/>
                  <a:pt x="4057857" y="1193453"/>
                  <a:pt x="4177862" y="1126784"/>
                </a:cubicBezTo>
                <a:cubicBezTo>
                  <a:pt x="4204649" y="1111903"/>
                  <a:pt x="4230838" y="1095939"/>
                  <a:pt x="4256690" y="1079488"/>
                </a:cubicBezTo>
                <a:cubicBezTo>
                  <a:pt x="4288661" y="1059143"/>
                  <a:pt x="4351283" y="1016426"/>
                  <a:pt x="4351283" y="1016426"/>
                </a:cubicBezTo>
                <a:cubicBezTo>
                  <a:pt x="4340773" y="1042702"/>
                  <a:pt x="4336397" y="1072366"/>
                  <a:pt x="4319752" y="1095253"/>
                </a:cubicBezTo>
                <a:cubicBezTo>
                  <a:pt x="4265152" y="1170328"/>
                  <a:pt x="4211845" y="1194674"/>
                  <a:pt x="4146331" y="1252908"/>
                </a:cubicBezTo>
                <a:cubicBezTo>
                  <a:pt x="4044377" y="1343533"/>
                  <a:pt x="4128845" y="1297740"/>
                  <a:pt x="4004442" y="1347501"/>
                </a:cubicBezTo>
                <a:cubicBezTo>
                  <a:pt x="3964579" y="1387364"/>
                  <a:pt x="3914028" y="1450336"/>
                  <a:pt x="3988676" y="1315970"/>
                </a:cubicBezTo>
                <a:cubicBezTo>
                  <a:pt x="4001437" y="1293001"/>
                  <a:pt x="4020700" y="1274290"/>
                  <a:pt x="4035973" y="1252908"/>
                </a:cubicBezTo>
                <a:cubicBezTo>
                  <a:pt x="4046986" y="1237490"/>
                  <a:pt x="4054701" y="1219579"/>
                  <a:pt x="4067504" y="1205612"/>
                </a:cubicBezTo>
                <a:cubicBezTo>
                  <a:pt x="4126308" y="1141462"/>
                  <a:pt x="4226801" y="1041029"/>
                  <a:pt x="4303986" y="984895"/>
                </a:cubicBezTo>
                <a:cubicBezTo>
                  <a:pt x="4328768" y="966872"/>
                  <a:pt x="4357710" y="955171"/>
                  <a:pt x="4382814" y="937598"/>
                </a:cubicBezTo>
                <a:cubicBezTo>
                  <a:pt x="4516177" y="844244"/>
                  <a:pt x="4401488" y="894589"/>
                  <a:pt x="4556235" y="843005"/>
                </a:cubicBezTo>
                <a:lnTo>
                  <a:pt x="4508938" y="858770"/>
                </a:lnTo>
                <a:cubicBezTo>
                  <a:pt x="4482662" y="890301"/>
                  <a:pt x="4457139" y="922474"/>
                  <a:pt x="4430111" y="953363"/>
                </a:cubicBezTo>
                <a:cubicBezTo>
                  <a:pt x="4420323" y="964549"/>
                  <a:pt x="4411326" y="977247"/>
                  <a:pt x="4398580" y="984895"/>
                </a:cubicBezTo>
                <a:cubicBezTo>
                  <a:pt x="4384330" y="993445"/>
                  <a:pt x="4367049" y="995405"/>
                  <a:pt x="4351283" y="1000660"/>
                </a:cubicBezTo>
                <a:cubicBezTo>
                  <a:pt x="4335517" y="1011170"/>
                  <a:pt x="4319310" y="1021046"/>
                  <a:pt x="4303986" y="1032191"/>
                </a:cubicBezTo>
                <a:cubicBezTo>
                  <a:pt x="4261486" y="1063100"/>
                  <a:pt x="4177862" y="1126784"/>
                  <a:pt x="4177862" y="1126784"/>
                </a:cubicBezTo>
                <a:cubicBezTo>
                  <a:pt x="4183117" y="1079488"/>
                  <a:pt x="4183657" y="1031426"/>
                  <a:pt x="4193628" y="984895"/>
                </a:cubicBezTo>
                <a:cubicBezTo>
                  <a:pt x="4209592" y="910397"/>
                  <a:pt x="4224595" y="914936"/>
                  <a:pt x="4256690" y="858770"/>
                </a:cubicBezTo>
                <a:cubicBezTo>
                  <a:pt x="4268350" y="838365"/>
                  <a:pt x="4274120" y="814509"/>
                  <a:pt x="4288221" y="795708"/>
                </a:cubicBezTo>
                <a:cubicBezTo>
                  <a:pt x="4306058" y="771926"/>
                  <a:pt x="4331707" y="755018"/>
                  <a:pt x="4351283" y="732646"/>
                </a:cubicBezTo>
                <a:cubicBezTo>
                  <a:pt x="4413909" y="661074"/>
                  <a:pt x="4388626" y="673453"/>
                  <a:pt x="4445876" y="590757"/>
                </a:cubicBezTo>
                <a:cubicBezTo>
                  <a:pt x="4475789" y="547549"/>
                  <a:pt x="4516967" y="511636"/>
                  <a:pt x="4540469" y="464632"/>
                </a:cubicBezTo>
                <a:cubicBezTo>
                  <a:pt x="4550979" y="443611"/>
                  <a:pt x="4562742" y="423172"/>
                  <a:pt x="4572000" y="401570"/>
                </a:cubicBezTo>
                <a:cubicBezTo>
                  <a:pt x="4578546" y="386296"/>
                  <a:pt x="4592331" y="338295"/>
                  <a:pt x="4587766" y="354274"/>
                </a:cubicBezTo>
                <a:cubicBezTo>
                  <a:pt x="4515419" y="607491"/>
                  <a:pt x="4577633" y="421835"/>
                  <a:pt x="4477407" y="622288"/>
                </a:cubicBezTo>
                <a:cubicBezTo>
                  <a:pt x="4469975" y="637152"/>
                  <a:pt x="4469074" y="654720"/>
                  <a:pt x="4461642" y="669584"/>
                </a:cubicBezTo>
                <a:cubicBezTo>
                  <a:pt x="4450716" y="691436"/>
                  <a:pt x="4402825" y="768193"/>
                  <a:pt x="4382814" y="795708"/>
                </a:cubicBezTo>
                <a:cubicBezTo>
                  <a:pt x="4351905" y="838208"/>
                  <a:pt x="4317371" y="878106"/>
                  <a:pt x="4288221" y="921832"/>
                </a:cubicBezTo>
                <a:cubicBezTo>
                  <a:pt x="4277711" y="937598"/>
                  <a:pt x="4269436" y="955109"/>
                  <a:pt x="4256690" y="969129"/>
                </a:cubicBezTo>
                <a:cubicBezTo>
                  <a:pt x="4082287" y="1160973"/>
                  <a:pt x="4174662" y="1029109"/>
                  <a:pt x="4099035" y="1142550"/>
                </a:cubicBezTo>
                <a:cubicBezTo>
                  <a:pt x="4102172" y="1123728"/>
                  <a:pt x="4118021" y="1013121"/>
                  <a:pt x="4130566" y="984895"/>
                </a:cubicBezTo>
                <a:cubicBezTo>
                  <a:pt x="4210562" y="804904"/>
                  <a:pt x="4148352" y="995607"/>
                  <a:pt x="4209393" y="843005"/>
                </a:cubicBezTo>
                <a:cubicBezTo>
                  <a:pt x="4305264" y="603327"/>
                  <a:pt x="4159495" y="910979"/>
                  <a:pt x="4303986" y="638053"/>
                </a:cubicBezTo>
                <a:cubicBezTo>
                  <a:pt x="4331477" y="586126"/>
                  <a:pt x="4350223" y="529285"/>
                  <a:pt x="4382814" y="480398"/>
                </a:cubicBezTo>
                <a:cubicBezTo>
                  <a:pt x="4435347" y="401598"/>
                  <a:pt x="4474765" y="355181"/>
                  <a:pt x="4508938" y="275446"/>
                </a:cubicBezTo>
                <a:cubicBezTo>
                  <a:pt x="4515484" y="260172"/>
                  <a:pt x="4517827" y="243279"/>
                  <a:pt x="4524704" y="228150"/>
                </a:cubicBezTo>
                <a:cubicBezTo>
                  <a:pt x="4612816" y="34304"/>
                  <a:pt x="4566674" y="165306"/>
                  <a:pt x="4603531" y="54729"/>
                </a:cubicBezTo>
                <a:cubicBezTo>
                  <a:pt x="4598276" y="38963"/>
                  <a:pt x="4602630" y="0"/>
                  <a:pt x="4587766" y="7432"/>
                </a:cubicBezTo>
                <a:cubicBezTo>
                  <a:pt x="4568386" y="17122"/>
                  <a:pt x="4580047" y="50377"/>
                  <a:pt x="4572000" y="70495"/>
                </a:cubicBezTo>
                <a:cubicBezTo>
                  <a:pt x="4558908" y="103226"/>
                  <a:pt x="4537797" y="132357"/>
                  <a:pt x="4524704" y="165088"/>
                </a:cubicBezTo>
                <a:cubicBezTo>
                  <a:pt x="4504490" y="215623"/>
                  <a:pt x="4510651" y="254543"/>
                  <a:pt x="4493173" y="306977"/>
                </a:cubicBezTo>
                <a:cubicBezTo>
                  <a:pt x="4485741" y="329273"/>
                  <a:pt x="4469674" y="347952"/>
                  <a:pt x="4461642" y="370039"/>
                </a:cubicBezTo>
                <a:cubicBezTo>
                  <a:pt x="4448568" y="405994"/>
                  <a:pt x="4446143" y="445661"/>
                  <a:pt x="4430111" y="480398"/>
                </a:cubicBezTo>
                <a:cubicBezTo>
                  <a:pt x="4414231" y="514806"/>
                  <a:pt x="4383996" y="541096"/>
                  <a:pt x="4367049" y="574991"/>
                </a:cubicBezTo>
                <a:cubicBezTo>
                  <a:pt x="4352185" y="604719"/>
                  <a:pt x="4348840" y="639134"/>
                  <a:pt x="4335518" y="669584"/>
                </a:cubicBezTo>
                <a:cubicBezTo>
                  <a:pt x="4311968" y="723412"/>
                  <a:pt x="4282966" y="774687"/>
                  <a:pt x="4256690" y="827239"/>
                </a:cubicBezTo>
                <a:cubicBezTo>
                  <a:pt x="4246180" y="848260"/>
                  <a:pt x="4232591" y="868005"/>
                  <a:pt x="4225159" y="890301"/>
                </a:cubicBezTo>
                <a:cubicBezTo>
                  <a:pt x="4219904" y="906067"/>
                  <a:pt x="4217638" y="923169"/>
                  <a:pt x="4209393" y="937598"/>
                </a:cubicBezTo>
                <a:cubicBezTo>
                  <a:pt x="4196357" y="960412"/>
                  <a:pt x="4177369" y="979278"/>
                  <a:pt x="4162097" y="1000660"/>
                </a:cubicBezTo>
                <a:cubicBezTo>
                  <a:pt x="4151084" y="1016079"/>
                  <a:pt x="4141076" y="1032191"/>
                  <a:pt x="4130566" y="1047957"/>
                </a:cubicBezTo>
                <a:cubicBezTo>
                  <a:pt x="4135821" y="748412"/>
                  <a:pt x="4135243" y="448708"/>
                  <a:pt x="4146331" y="149322"/>
                </a:cubicBezTo>
                <a:cubicBezTo>
                  <a:pt x="4146946" y="132715"/>
                  <a:pt x="4162097" y="180000"/>
                  <a:pt x="4162097" y="196619"/>
                </a:cubicBezTo>
                <a:cubicBezTo>
                  <a:pt x="4162097" y="417399"/>
                  <a:pt x="4155921" y="638199"/>
                  <a:pt x="4146331" y="858770"/>
                </a:cubicBezTo>
                <a:cubicBezTo>
                  <a:pt x="4143963" y="913225"/>
                  <a:pt x="4126851" y="927405"/>
                  <a:pt x="4099035" y="969129"/>
                </a:cubicBezTo>
                <a:cubicBezTo>
                  <a:pt x="4093780" y="937598"/>
                  <a:pt x="4089538" y="905881"/>
                  <a:pt x="4083269" y="874536"/>
                </a:cubicBezTo>
                <a:cubicBezTo>
                  <a:pt x="4075567" y="836026"/>
                  <a:pt x="4042836" y="723421"/>
                  <a:pt x="4035973" y="701115"/>
                </a:cubicBezTo>
                <a:cubicBezTo>
                  <a:pt x="4026199" y="669348"/>
                  <a:pt x="4016786" y="637381"/>
                  <a:pt x="4004442" y="606522"/>
                </a:cubicBezTo>
                <a:cubicBezTo>
                  <a:pt x="3995714" y="584701"/>
                  <a:pt x="3980343" y="565756"/>
                  <a:pt x="3972911" y="543460"/>
                </a:cubicBezTo>
                <a:cubicBezTo>
                  <a:pt x="3959207" y="502349"/>
                  <a:pt x="3951890" y="459377"/>
                  <a:pt x="3941380" y="417336"/>
                </a:cubicBezTo>
                <a:lnTo>
                  <a:pt x="3925614" y="354274"/>
                </a:lnTo>
                <a:cubicBezTo>
                  <a:pt x="3920359" y="296467"/>
                  <a:pt x="3909849" y="122808"/>
                  <a:pt x="3909849" y="180853"/>
                </a:cubicBezTo>
                <a:cubicBezTo>
                  <a:pt x="3909849" y="259856"/>
                  <a:pt x="3919555" y="338566"/>
                  <a:pt x="3925614" y="417336"/>
                </a:cubicBezTo>
                <a:cubicBezTo>
                  <a:pt x="3930066" y="475210"/>
                  <a:pt x="3933709" y="533221"/>
                  <a:pt x="3941380" y="590757"/>
                </a:cubicBezTo>
                <a:cubicBezTo>
                  <a:pt x="3944244" y="612234"/>
                  <a:pt x="3978813" y="653819"/>
                  <a:pt x="3957145" y="653819"/>
                </a:cubicBezTo>
                <a:cubicBezTo>
                  <a:pt x="3927417" y="653819"/>
                  <a:pt x="3915104" y="611778"/>
                  <a:pt x="3894083" y="590757"/>
                </a:cubicBezTo>
                <a:cubicBezTo>
                  <a:pt x="3888828" y="564481"/>
                  <a:pt x="3884131" y="538087"/>
                  <a:pt x="3878318" y="511929"/>
                </a:cubicBezTo>
                <a:cubicBezTo>
                  <a:pt x="3873618" y="490777"/>
                  <a:pt x="3866114" y="470240"/>
                  <a:pt x="3862552" y="448867"/>
                </a:cubicBezTo>
                <a:cubicBezTo>
                  <a:pt x="3855586" y="407075"/>
                  <a:pt x="3852778" y="364686"/>
                  <a:pt x="3846786" y="322743"/>
                </a:cubicBezTo>
                <a:cubicBezTo>
                  <a:pt x="3842265" y="291098"/>
                  <a:pt x="3836276" y="259681"/>
                  <a:pt x="3831021" y="228150"/>
                </a:cubicBezTo>
                <a:cubicBezTo>
                  <a:pt x="3885310" y="92425"/>
                  <a:pt x="3853869" y="135831"/>
                  <a:pt x="3878318" y="306977"/>
                </a:cubicBezTo>
                <a:cubicBezTo>
                  <a:pt x="3881382" y="328427"/>
                  <a:pt x="3890521" y="348666"/>
                  <a:pt x="3894083" y="370039"/>
                </a:cubicBezTo>
                <a:cubicBezTo>
                  <a:pt x="3901048" y="411831"/>
                  <a:pt x="3904594" y="454122"/>
                  <a:pt x="3909849" y="496163"/>
                </a:cubicBezTo>
                <a:cubicBezTo>
                  <a:pt x="3904594" y="690605"/>
                  <a:pt x="3921592" y="886930"/>
                  <a:pt x="3894083" y="1079488"/>
                </a:cubicBezTo>
                <a:cubicBezTo>
                  <a:pt x="3887032" y="1128842"/>
                  <a:pt x="3862551" y="984895"/>
                  <a:pt x="3846786" y="937598"/>
                </a:cubicBezTo>
                <a:cubicBezTo>
                  <a:pt x="3841531" y="921832"/>
                  <a:pt x="3835052" y="906423"/>
                  <a:pt x="3831021" y="890301"/>
                </a:cubicBezTo>
                <a:cubicBezTo>
                  <a:pt x="3825766" y="869280"/>
                  <a:pt x="3823302" y="847357"/>
                  <a:pt x="3815255" y="827239"/>
                </a:cubicBezTo>
                <a:cubicBezTo>
                  <a:pt x="3726353" y="604984"/>
                  <a:pt x="3803831" y="876130"/>
                  <a:pt x="3736428" y="606522"/>
                </a:cubicBezTo>
                <a:lnTo>
                  <a:pt x="3720662" y="543460"/>
                </a:lnTo>
                <a:lnTo>
                  <a:pt x="3704897" y="480398"/>
                </a:lnTo>
                <a:cubicBezTo>
                  <a:pt x="3710152" y="448867"/>
                  <a:pt x="3694065" y="368073"/>
                  <a:pt x="3720662" y="385805"/>
                </a:cubicBezTo>
                <a:cubicBezTo>
                  <a:pt x="3737997" y="397362"/>
                  <a:pt x="3756491" y="556353"/>
                  <a:pt x="3767959" y="590757"/>
                </a:cubicBezTo>
                <a:cubicBezTo>
                  <a:pt x="3775391" y="613053"/>
                  <a:pt x="3788980" y="632798"/>
                  <a:pt x="3799490" y="653819"/>
                </a:cubicBezTo>
                <a:cubicBezTo>
                  <a:pt x="3815753" y="751400"/>
                  <a:pt x="3850765" y="904445"/>
                  <a:pt x="3783724" y="984895"/>
                </a:cubicBezTo>
                <a:cubicBezTo>
                  <a:pt x="3758784" y="1014823"/>
                  <a:pt x="3723809" y="762572"/>
                  <a:pt x="3720662" y="748412"/>
                </a:cubicBezTo>
                <a:cubicBezTo>
                  <a:pt x="3713280" y="715192"/>
                  <a:pt x="3681555" y="646853"/>
                  <a:pt x="3673366" y="622288"/>
                </a:cubicBezTo>
                <a:cubicBezTo>
                  <a:pt x="3600695" y="404279"/>
                  <a:pt x="3722830" y="721941"/>
                  <a:pt x="3626069" y="496163"/>
                </a:cubicBezTo>
                <a:cubicBezTo>
                  <a:pt x="3601500" y="438835"/>
                  <a:pt x="3610526" y="426222"/>
                  <a:pt x="3594538" y="354274"/>
                </a:cubicBezTo>
                <a:cubicBezTo>
                  <a:pt x="3590933" y="338051"/>
                  <a:pt x="3584028" y="322743"/>
                  <a:pt x="3578773" y="306977"/>
                </a:cubicBezTo>
                <a:cubicBezTo>
                  <a:pt x="3584028" y="354274"/>
                  <a:pt x="3582276" y="402886"/>
                  <a:pt x="3594538" y="448867"/>
                </a:cubicBezTo>
                <a:cubicBezTo>
                  <a:pt x="3603621" y="482929"/>
                  <a:pt x="3628742" y="510729"/>
                  <a:pt x="3641835" y="543460"/>
                </a:cubicBezTo>
                <a:cubicBezTo>
                  <a:pt x="3649882" y="563578"/>
                  <a:pt x="3649992" y="586234"/>
                  <a:pt x="3657600" y="606522"/>
                </a:cubicBezTo>
                <a:cubicBezTo>
                  <a:pt x="3665852" y="628527"/>
                  <a:pt x="3680879" y="647579"/>
                  <a:pt x="3689131" y="669584"/>
                </a:cubicBezTo>
                <a:cubicBezTo>
                  <a:pt x="3699620" y="697555"/>
                  <a:pt x="3715211" y="786946"/>
                  <a:pt x="3720662" y="811474"/>
                </a:cubicBezTo>
                <a:cubicBezTo>
                  <a:pt x="3765194" y="1011868"/>
                  <a:pt x="3704642" y="715602"/>
                  <a:pt x="3752193" y="953363"/>
                </a:cubicBezTo>
                <a:cubicBezTo>
                  <a:pt x="3741683" y="963874"/>
                  <a:pt x="3729948" y="996502"/>
                  <a:pt x="3720662" y="984895"/>
                </a:cubicBezTo>
                <a:cubicBezTo>
                  <a:pt x="3714844" y="977623"/>
                  <a:pt x="3688077" y="859112"/>
                  <a:pt x="3673366" y="827239"/>
                </a:cubicBezTo>
                <a:cubicBezTo>
                  <a:pt x="3648744" y="773892"/>
                  <a:pt x="3613117" y="725324"/>
                  <a:pt x="3594538" y="669584"/>
                </a:cubicBezTo>
                <a:cubicBezTo>
                  <a:pt x="3589283" y="653819"/>
                  <a:pt x="3585319" y="637562"/>
                  <a:pt x="3578773" y="622288"/>
                </a:cubicBezTo>
                <a:cubicBezTo>
                  <a:pt x="3495861" y="428826"/>
                  <a:pt x="3594871" y="670250"/>
                  <a:pt x="3515711" y="511929"/>
                </a:cubicBezTo>
                <a:cubicBezTo>
                  <a:pt x="3508279" y="497065"/>
                  <a:pt x="3505200" y="480398"/>
                  <a:pt x="3499945" y="464632"/>
                </a:cubicBezTo>
                <a:cubicBezTo>
                  <a:pt x="3463760" y="573190"/>
                  <a:pt x="3484358" y="490693"/>
                  <a:pt x="3499945" y="701115"/>
                </a:cubicBezTo>
                <a:cubicBezTo>
                  <a:pt x="3501120" y="716978"/>
                  <a:pt x="3500948" y="927392"/>
                  <a:pt x="3531476" y="1000660"/>
                </a:cubicBezTo>
                <a:cubicBezTo>
                  <a:pt x="3549554" y="1044048"/>
                  <a:pt x="3579674" y="1082192"/>
                  <a:pt x="3594538" y="1126784"/>
                </a:cubicBezTo>
                <a:cubicBezTo>
                  <a:pt x="3605048" y="1158315"/>
                  <a:pt x="3635200" y="1253335"/>
                  <a:pt x="3626069" y="1221377"/>
                </a:cubicBezTo>
                <a:cubicBezTo>
                  <a:pt x="3588082" y="1088421"/>
                  <a:pt x="3611648" y="1145238"/>
                  <a:pt x="3563007" y="1047957"/>
                </a:cubicBezTo>
                <a:cubicBezTo>
                  <a:pt x="3557752" y="1016426"/>
                  <a:pt x="3559537" y="982870"/>
                  <a:pt x="3547242" y="953363"/>
                </a:cubicBezTo>
                <a:cubicBezTo>
                  <a:pt x="3532667" y="918382"/>
                  <a:pt x="3506917" y="889086"/>
                  <a:pt x="3484180" y="858770"/>
                </a:cubicBezTo>
                <a:cubicBezTo>
                  <a:pt x="3425514" y="780550"/>
                  <a:pt x="3451458" y="817571"/>
                  <a:pt x="3405352" y="748412"/>
                </a:cubicBezTo>
                <a:cubicBezTo>
                  <a:pt x="3400097" y="727391"/>
                  <a:pt x="3397194" y="705638"/>
                  <a:pt x="3389586" y="685350"/>
                </a:cubicBezTo>
                <a:cubicBezTo>
                  <a:pt x="3381334" y="663345"/>
                  <a:pt x="3374673" y="605670"/>
                  <a:pt x="3358055" y="622288"/>
                </a:cubicBezTo>
                <a:cubicBezTo>
                  <a:pt x="3339107" y="641236"/>
                  <a:pt x="3367322" y="675119"/>
                  <a:pt x="3373821" y="701115"/>
                </a:cubicBezTo>
                <a:cubicBezTo>
                  <a:pt x="3377852" y="717237"/>
                  <a:pt x="3383751" y="732852"/>
                  <a:pt x="3389586" y="748412"/>
                </a:cubicBezTo>
                <a:cubicBezTo>
                  <a:pt x="3423107" y="837801"/>
                  <a:pt x="3427658" y="845749"/>
                  <a:pt x="3484180" y="937598"/>
                </a:cubicBezTo>
                <a:cubicBezTo>
                  <a:pt x="3504041" y="969872"/>
                  <a:pt x="3547242" y="1032191"/>
                  <a:pt x="3547242" y="1032191"/>
                </a:cubicBezTo>
                <a:cubicBezTo>
                  <a:pt x="3576307" y="1148453"/>
                  <a:pt x="3545074" y="1042899"/>
                  <a:pt x="3594538" y="1158315"/>
                </a:cubicBezTo>
                <a:cubicBezTo>
                  <a:pt x="3608110" y="1189983"/>
                  <a:pt x="3618068" y="1236667"/>
                  <a:pt x="3626069" y="1268674"/>
                </a:cubicBezTo>
                <a:cubicBezTo>
                  <a:pt x="3615559" y="1284439"/>
                  <a:pt x="3611485" y="1324444"/>
                  <a:pt x="3594538" y="1315970"/>
                </a:cubicBezTo>
                <a:cubicBezTo>
                  <a:pt x="3562285" y="1299843"/>
                  <a:pt x="3477870" y="1109437"/>
                  <a:pt x="3468414" y="1095253"/>
                </a:cubicBezTo>
                <a:cubicBezTo>
                  <a:pt x="3395364" y="985680"/>
                  <a:pt x="3482485" y="1123397"/>
                  <a:pt x="3405352" y="969129"/>
                </a:cubicBezTo>
                <a:cubicBezTo>
                  <a:pt x="3392965" y="944356"/>
                  <a:pt x="3338429" y="875437"/>
                  <a:pt x="3326524" y="858770"/>
                </a:cubicBezTo>
                <a:cubicBezTo>
                  <a:pt x="3271650" y="781947"/>
                  <a:pt x="3321306" y="837787"/>
                  <a:pt x="3247697" y="764177"/>
                </a:cubicBezTo>
                <a:cubicBezTo>
                  <a:pt x="3242442" y="748412"/>
                  <a:pt x="3231931" y="700263"/>
                  <a:pt x="3231931" y="716881"/>
                </a:cubicBezTo>
                <a:cubicBezTo>
                  <a:pt x="3231931" y="785400"/>
                  <a:pt x="3235070" y="854487"/>
                  <a:pt x="3247697" y="921832"/>
                </a:cubicBezTo>
                <a:cubicBezTo>
                  <a:pt x="3251189" y="940455"/>
                  <a:pt x="3271215" y="951959"/>
                  <a:pt x="3279228" y="969129"/>
                </a:cubicBezTo>
                <a:cubicBezTo>
                  <a:pt x="3308118" y="1031037"/>
                  <a:pt x="3336451" y="1093504"/>
                  <a:pt x="3358055" y="1158315"/>
                </a:cubicBezTo>
                <a:cubicBezTo>
                  <a:pt x="3363310" y="1174081"/>
                  <a:pt x="3365013" y="1191520"/>
                  <a:pt x="3373821" y="1205612"/>
                </a:cubicBezTo>
                <a:cubicBezTo>
                  <a:pt x="3391655" y="1234147"/>
                  <a:pt x="3415862" y="1258163"/>
                  <a:pt x="3436883" y="1284439"/>
                </a:cubicBezTo>
                <a:cubicBezTo>
                  <a:pt x="3447393" y="1321225"/>
                  <a:pt x="3457421" y="1358153"/>
                  <a:pt x="3468414" y="1394798"/>
                </a:cubicBezTo>
                <a:cubicBezTo>
                  <a:pt x="3473189" y="1410716"/>
                  <a:pt x="3476748" y="1427231"/>
                  <a:pt x="3484180" y="1442095"/>
                </a:cubicBezTo>
                <a:cubicBezTo>
                  <a:pt x="3492654" y="1459042"/>
                  <a:pt x="3505201" y="1473626"/>
                  <a:pt x="3515711" y="1489391"/>
                </a:cubicBezTo>
                <a:cubicBezTo>
                  <a:pt x="3520966" y="1510412"/>
                  <a:pt x="3525250" y="1531699"/>
                  <a:pt x="3531476" y="1552453"/>
                </a:cubicBezTo>
                <a:cubicBezTo>
                  <a:pt x="3564545" y="1662685"/>
                  <a:pt x="3590206" y="1674245"/>
                  <a:pt x="3515711" y="1599750"/>
                </a:cubicBezTo>
                <a:cubicBezTo>
                  <a:pt x="3502691" y="1547670"/>
                  <a:pt x="3500474" y="1519427"/>
                  <a:pt x="3468414" y="1473626"/>
                </a:cubicBezTo>
                <a:cubicBezTo>
                  <a:pt x="3444877" y="1440001"/>
                  <a:pt x="3414611" y="1411565"/>
                  <a:pt x="3389586" y="1379032"/>
                </a:cubicBezTo>
                <a:cubicBezTo>
                  <a:pt x="3123492" y="1033109"/>
                  <a:pt x="3461032" y="1470436"/>
                  <a:pt x="3263462" y="1174081"/>
                </a:cubicBezTo>
                <a:cubicBezTo>
                  <a:pt x="3240695" y="1139930"/>
                  <a:pt x="3210275" y="1111538"/>
                  <a:pt x="3184635" y="1079488"/>
                </a:cubicBezTo>
                <a:cubicBezTo>
                  <a:pt x="3168221" y="1058970"/>
                  <a:pt x="3153104" y="1037447"/>
                  <a:pt x="3137338" y="1016426"/>
                </a:cubicBezTo>
                <a:lnTo>
                  <a:pt x="3105807" y="921832"/>
                </a:lnTo>
                <a:lnTo>
                  <a:pt x="3090042" y="874536"/>
                </a:lnTo>
                <a:cubicBezTo>
                  <a:pt x="3129007" y="991430"/>
                  <a:pt x="3106707" y="939398"/>
                  <a:pt x="3153104" y="1032191"/>
                </a:cubicBezTo>
                <a:cubicBezTo>
                  <a:pt x="3161105" y="1064198"/>
                  <a:pt x="3171063" y="1110882"/>
                  <a:pt x="3184635" y="1142550"/>
                </a:cubicBezTo>
                <a:cubicBezTo>
                  <a:pt x="3267561" y="1336042"/>
                  <a:pt x="3168526" y="1094565"/>
                  <a:pt x="3247697" y="1252908"/>
                </a:cubicBezTo>
                <a:cubicBezTo>
                  <a:pt x="3313019" y="1383552"/>
                  <a:pt x="3254061" y="1283521"/>
                  <a:pt x="3294993" y="1379032"/>
                </a:cubicBezTo>
                <a:cubicBezTo>
                  <a:pt x="3304251" y="1400634"/>
                  <a:pt x="3315110" y="1421550"/>
                  <a:pt x="3326524" y="1442095"/>
                </a:cubicBezTo>
                <a:cubicBezTo>
                  <a:pt x="3384838" y="1547060"/>
                  <a:pt x="3365713" y="1490743"/>
                  <a:pt x="3405352" y="1599750"/>
                </a:cubicBezTo>
                <a:cubicBezTo>
                  <a:pt x="3416710" y="1630986"/>
                  <a:pt x="3446014" y="1726301"/>
                  <a:pt x="3436883" y="1694343"/>
                </a:cubicBezTo>
                <a:cubicBezTo>
                  <a:pt x="3415862" y="1620771"/>
                  <a:pt x="3398018" y="1546216"/>
                  <a:pt x="3373821" y="1473626"/>
                </a:cubicBezTo>
                <a:cubicBezTo>
                  <a:pt x="3366389" y="1451330"/>
                  <a:pt x="3351329" y="1432257"/>
                  <a:pt x="3342290" y="1410563"/>
                </a:cubicBezTo>
                <a:cubicBezTo>
                  <a:pt x="3325021" y="1369117"/>
                  <a:pt x="3312262" y="1325885"/>
                  <a:pt x="3294993" y="1284439"/>
                </a:cubicBezTo>
                <a:cubicBezTo>
                  <a:pt x="3285954" y="1262745"/>
                  <a:pt x="3275304" y="1241677"/>
                  <a:pt x="3263462" y="1221377"/>
                </a:cubicBezTo>
                <a:cubicBezTo>
                  <a:pt x="3238482" y="1178553"/>
                  <a:pt x="3200313" y="1142286"/>
                  <a:pt x="3184635" y="1095253"/>
                </a:cubicBezTo>
                <a:cubicBezTo>
                  <a:pt x="3147112" y="982684"/>
                  <a:pt x="3171540" y="1028315"/>
                  <a:pt x="3121573" y="953363"/>
                </a:cubicBezTo>
                <a:cubicBezTo>
                  <a:pt x="3116318" y="974384"/>
                  <a:pt x="3105807" y="994758"/>
                  <a:pt x="3105807" y="1016426"/>
                </a:cubicBezTo>
                <a:cubicBezTo>
                  <a:pt x="3105807" y="1039621"/>
                  <a:pt x="3146949" y="1114473"/>
                  <a:pt x="3153104" y="1126784"/>
                </a:cubicBezTo>
                <a:cubicBezTo>
                  <a:pt x="3164516" y="1206668"/>
                  <a:pt x="3173369" y="1322714"/>
                  <a:pt x="3200400" y="1410563"/>
                </a:cubicBezTo>
                <a:cubicBezTo>
                  <a:pt x="3215062" y="1458213"/>
                  <a:pt x="3220043" y="1510971"/>
                  <a:pt x="3247697" y="1552453"/>
                </a:cubicBezTo>
                <a:lnTo>
                  <a:pt x="3279228" y="1599750"/>
                </a:lnTo>
                <a:cubicBezTo>
                  <a:pt x="3310938" y="1694883"/>
                  <a:pt x="3276740" y="1606115"/>
                  <a:pt x="3358055" y="1741639"/>
                </a:cubicBezTo>
                <a:cubicBezTo>
                  <a:pt x="3370147" y="1761792"/>
                  <a:pt x="3379076" y="1783680"/>
                  <a:pt x="3389586" y="1804701"/>
                </a:cubicBezTo>
                <a:cubicBezTo>
                  <a:pt x="3384331" y="1836232"/>
                  <a:pt x="3398782" y="1879326"/>
                  <a:pt x="3373821" y="1899295"/>
                </a:cubicBezTo>
                <a:cubicBezTo>
                  <a:pt x="3355469" y="1913977"/>
                  <a:pt x="3327377" y="1884381"/>
                  <a:pt x="3310759" y="1867763"/>
                </a:cubicBezTo>
                <a:cubicBezTo>
                  <a:pt x="3283963" y="1840967"/>
                  <a:pt x="3270434" y="1803486"/>
                  <a:pt x="3247697" y="1773170"/>
                </a:cubicBezTo>
                <a:cubicBezTo>
                  <a:pt x="3207318" y="1719331"/>
                  <a:pt x="3156198" y="1673223"/>
                  <a:pt x="3121573" y="1615515"/>
                </a:cubicBezTo>
                <a:cubicBezTo>
                  <a:pt x="3080180" y="1546527"/>
                  <a:pt x="3036166" y="1467045"/>
                  <a:pt x="2979683" y="1410563"/>
                </a:cubicBezTo>
                <a:lnTo>
                  <a:pt x="2932386" y="1363267"/>
                </a:lnTo>
                <a:cubicBezTo>
                  <a:pt x="2921876" y="1342246"/>
                  <a:pt x="2924357" y="1300205"/>
                  <a:pt x="2900855" y="1300205"/>
                </a:cubicBezTo>
                <a:cubicBezTo>
                  <a:pt x="2879187" y="1300205"/>
                  <a:pt x="2908287" y="1343266"/>
                  <a:pt x="2916621" y="1363267"/>
                </a:cubicBezTo>
                <a:cubicBezTo>
                  <a:pt x="2934699" y="1406655"/>
                  <a:pt x="2958662" y="1447350"/>
                  <a:pt x="2979683" y="1489391"/>
                </a:cubicBezTo>
                <a:cubicBezTo>
                  <a:pt x="2990193" y="1510412"/>
                  <a:pt x="2994596" y="1535835"/>
                  <a:pt x="3011214" y="1552453"/>
                </a:cubicBezTo>
                <a:cubicBezTo>
                  <a:pt x="3227473" y="1768712"/>
                  <a:pt x="3081689" y="1596338"/>
                  <a:pt x="3168869" y="1741639"/>
                </a:cubicBezTo>
                <a:cubicBezTo>
                  <a:pt x="3188366" y="1774134"/>
                  <a:pt x="3210910" y="1804701"/>
                  <a:pt x="3231931" y="1836232"/>
                </a:cubicBezTo>
                <a:cubicBezTo>
                  <a:pt x="3242441" y="1851998"/>
                  <a:pt x="3257470" y="1865553"/>
                  <a:pt x="3263462" y="1883529"/>
                </a:cubicBezTo>
                <a:cubicBezTo>
                  <a:pt x="3268717" y="1899295"/>
                  <a:pt x="3289609" y="1943803"/>
                  <a:pt x="3279228" y="1930826"/>
                </a:cubicBezTo>
                <a:cubicBezTo>
                  <a:pt x="3248257" y="1892112"/>
                  <a:pt x="3225907" y="1847213"/>
                  <a:pt x="3200400" y="1804701"/>
                </a:cubicBezTo>
                <a:cubicBezTo>
                  <a:pt x="3150587" y="1721679"/>
                  <a:pt x="3116558" y="1657797"/>
                  <a:pt x="3042745" y="1583984"/>
                </a:cubicBezTo>
                <a:cubicBezTo>
                  <a:pt x="3011214" y="1552453"/>
                  <a:pt x="2906750" y="1472830"/>
                  <a:pt x="2948152" y="1489391"/>
                </a:cubicBezTo>
                <a:lnTo>
                  <a:pt x="3026980" y="1520922"/>
                </a:lnTo>
                <a:cubicBezTo>
                  <a:pt x="3042745" y="1552453"/>
                  <a:pt x="3057156" y="1584699"/>
                  <a:pt x="3074276" y="1615515"/>
                </a:cubicBezTo>
                <a:cubicBezTo>
                  <a:pt x="3083478" y="1632078"/>
                  <a:pt x="3094794" y="1647393"/>
                  <a:pt x="3105807" y="1662812"/>
                </a:cubicBezTo>
                <a:cubicBezTo>
                  <a:pt x="3129976" y="1696649"/>
                  <a:pt x="3163404" y="1736016"/>
                  <a:pt x="3184635" y="1773170"/>
                </a:cubicBezTo>
                <a:cubicBezTo>
                  <a:pt x="3196295" y="1793575"/>
                  <a:pt x="3206908" y="1814630"/>
                  <a:pt x="3216166" y="1836232"/>
                </a:cubicBezTo>
                <a:cubicBezTo>
                  <a:pt x="3222712" y="1851507"/>
                  <a:pt x="3223123" y="1869437"/>
                  <a:pt x="3231931" y="1883529"/>
                </a:cubicBezTo>
                <a:cubicBezTo>
                  <a:pt x="3377707" y="2116773"/>
                  <a:pt x="3232429" y="1837229"/>
                  <a:pt x="3326524" y="2025419"/>
                </a:cubicBezTo>
                <a:cubicBezTo>
                  <a:pt x="3331779" y="2051695"/>
                  <a:pt x="3330306" y="2080279"/>
                  <a:pt x="3342290" y="2104246"/>
                </a:cubicBezTo>
                <a:cubicBezTo>
                  <a:pt x="3352261" y="2124188"/>
                  <a:pt x="3399557" y="2171485"/>
                  <a:pt x="3389586" y="2151543"/>
                </a:cubicBezTo>
                <a:cubicBezTo>
                  <a:pt x="3374537" y="2121446"/>
                  <a:pt x="3345189" y="2100713"/>
                  <a:pt x="3326524" y="2072715"/>
                </a:cubicBezTo>
                <a:cubicBezTo>
                  <a:pt x="3313488" y="2053160"/>
                  <a:pt x="3308470" y="2028906"/>
                  <a:pt x="3294993" y="2009653"/>
                </a:cubicBezTo>
                <a:cubicBezTo>
                  <a:pt x="3271456" y="1976028"/>
                  <a:pt x="3240022" y="1948459"/>
                  <a:pt x="3216166" y="1915060"/>
                </a:cubicBezTo>
                <a:cubicBezTo>
                  <a:pt x="3187350" y="1874717"/>
                  <a:pt x="3164839" y="1830187"/>
                  <a:pt x="3137338" y="1788936"/>
                </a:cubicBezTo>
                <a:cubicBezTo>
                  <a:pt x="3093914" y="1723801"/>
                  <a:pt x="3084061" y="1719893"/>
                  <a:pt x="3026980" y="1662812"/>
                </a:cubicBezTo>
                <a:cubicBezTo>
                  <a:pt x="2976227" y="1510556"/>
                  <a:pt x="3057614" y="1747280"/>
                  <a:pt x="2979683" y="1552453"/>
                </a:cubicBezTo>
                <a:cubicBezTo>
                  <a:pt x="2943805" y="1462758"/>
                  <a:pt x="2926126" y="1398042"/>
                  <a:pt x="2995449" y="1536688"/>
                </a:cubicBezTo>
                <a:cubicBezTo>
                  <a:pt x="3008105" y="1562000"/>
                  <a:pt x="3018031" y="1588667"/>
                  <a:pt x="3026980" y="1615515"/>
                </a:cubicBezTo>
                <a:cubicBezTo>
                  <a:pt x="3033832" y="1636071"/>
                  <a:pt x="3035137" y="1658289"/>
                  <a:pt x="3042745" y="1678577"/>
                </a:cubicBezTo>
                <a:cubicBezTo>
                  <a:pt x="3076584" y="1768815"/>
                  <a:pt x="3070467" y="1710638"/>
                  <a:pt x="3090042" y="1788936"/>
                </a:cubicBezTo>
                <a:cubicBezTo>
                  <a:pt x="3120605" y="1911186"/>
                  <a:pt x="3084888" y="1825923"/>
                  <a:pt x="3137338" y="1930826"/>
                </a:cubicBezTo>
                <a:cubicBezTo>
                  <a:pt x="3132083" y="1993888"/>
                  <a:pt x="3136921" y="2058621"/>
                  <a:pt x="3121573" y="2120012"/>
                </a:cubicBezTo>
                <a:cubicBezTo>
                  <a:pt x="3116318" y="2141033"/>
                  <a:pt x="3114342" y="2076866"/>
                  <a:pt x="3105807" y="2056950"/>
                </a:cubicBezTo>
                <a:cubicBezTo>
                  <a:pt x="3098343" y="2039534"/>
                  <a:pt x="3083677" y="2026104"/>
                  <a:pt x="3074276" y="2009653"/>
                </a:cubicBezTo>
                <a:cubicBezTo>
                  <a:pt x="2943052" y="1780009"/>
                  <a:pt x="3115415" y="2076166"/>
                  <a:pt x="3026980" y="1899295"/>
                </a:cubicBezTo>
                <a:cubicBezTo>
                  <a:pt x="3018506" y="1882347"/>
                  <a:pt x="3005959" y="1867764"/>
                  <a:pt x="2995449" y="1851998"/>
                </a:cubicBezTo>
                <a:cubicBezTo>
                  <a:pt x="3000704" y="1820467"/>
                  <a:pt x="2993483" y="1730808"/>
                  <a:pt x="3011214" y="1757405"/>
                </a:cubicBezTo>
                <a:cubicBezTo>
                  <a:pt x="3037611" y="1797001"/>
                  <a:pt x="3020250" y="1852186"/>
                  <a:pt x="3026980" y="1899295"/>
                </a:cubicBezTo>
                <a:cubicBezTo>
                  <a:pt x="3030770" y="1925822"/>
                  <a:pt x="3037490" y="1951846"/>
                  <a:pt x="3042745" y="1978122"/>
                </a:cubicBezTo>
                <a:cubicBezTo>
                  <a:pt x="3037490" y="2077970"/>
                  <a:pt x="3049463" y="2180241"/>
                  <a:pt x="3026980" y="2277667"/>
                </a:cubicBezTo>
                <a:cubicBezTo>
                  <a:pt x="3019507" y="2310052"/>
                  <a:pt x="2995449" y="2183074"/>
                  <a:pt x="2995449" y="2183074"/>
                </a:cubicBezTo>
                <a:cubicBezTo>
                  <a:pt x="2989695" y="2142800"/>
                  <a:pt x="2981070" y="2055392"/>
                  <a:pt x="2963918" y="2009653"/>
                </a:cubicBezTo>
                <a:cubicBezTo>
                  <a:pt x="2955666" y="1987647"/>
                  <a:pt x="2941115" y="1968412"/>
                  <a:pt x="2932386" y="1946591"/>
                </a:cubicBezTo>
                <a:cubicBezTo>
                  <a:pt x="2920042" y="1915732"/>
                  <a:pt x="2911365" y="1883529"/>
                  <a:pt x="2900855" y="1851998"/>
                </a:cubicBezTo>
                <a:cubicBezTo>
                  <a:pt x="2895600" y="1820467"/>
                  <a:pt x="2889951" y="1788999"/>
                  <a:pt x="2885090" y="1757405"/>
                </a:cubicBezTo>
                <a:cubicBezTo>
                  <a:pt x="2879440" y="1720677"/>
                  <a:pt x="2904577" y="1658797"/>
                  <a:pt x="2869324" y="1647046"/>
                </a:cubicBezTo>
                <a:cubicBezTo>
                  <a:pt x="2837793" y="1636535"/>
                  <a:pt x="2848303" y="1710108"/>
                  <a:pt x="2837793" y="1741639"/>
                </a:cubicBezTo>
                <a:lnTo>
                  <a:pt x="2822028" y="1788936"/>
                </a:lnTo>
                <a:cubicBezTo>
                  <a:pt x="2816773" y="1767915"/>
                  <a:pt x="2808655" y="1747409"/>
                  <a:pt x="2806262" y="1725874"/>
                </a:cubicBezTo>
                <a:cubicBezTo>
                  <a:pt x="2792864" y="1605291"/>
                  <a:pt x="2794677" y="1482941"/>
                  <a:pt x="2774731" y="1363267"/>
                </a:cubicBezTo>
                <a:cubicBezTo>
                  <a:pt x="2770326" y="1336835"/>
                  <a:pt x="2763371" y="1415663"/>
                  <a:pt x="2758966" y="1442095"/>
                </a:cubicBezTo>
                <a:cubicBezTo>
                  <a:pt x="2752857" y="1478749"/>
                  <a:pt x="2751556" y="1516245"/>
                  <a:pt x="2743200" y="1552453"/>
                </a:cubicBezTo>
                <a:cubicBezTo>
                  <a:pt x="2735726" y="1584838"/>
                  <a:pt x="2719730" y="1614802"/>
                  <a:pt x="2711669" y="1647046"/>
                </a:cubicBezTo>
                <a:cubicBezTo>
                  <a:pt x="2706414" y="1668067"/>
                  <a:pt x="2704439" y="1690192"/>
                  <a:pt x="2695904" y="1710108"/>
                </a:cubicBezTo>
                <a:cubicBezTo>
                  <a:pt x="2688440" y="1727524"/>
                  <a:pt x="2674883" y="1741639"/>
                  <a:pt x="2664373" y="1757405"/>
                </a:cubicBezTo>
                <a:cubicBezTo>
                  <a:pt x="2628943" y="1934549"/>
                  <a:pt x="2664825" y="1791419"/>
                  <a:pt x="2632842" y="1615515"/>
                </a:cubicBezTo>
                <a:cubicBezTo>
                  <a:pt x="2629869" y="1599165"/>
                  <a:pt x="2622331" y="1647046"/>
                  <a:pt x="2617076" y="1662812"/>
                </a:cubicBezTo>
                <a:cubicBezTo>
                  <a:pt x="2622331" y="1484136"/>
                  <a:pt x="2618774" y="1304983"/>
                  <a:pt x="2632842" y="1126784"/>
                </a:cubicBezTo>
                <a:cubicBezTo>
                  <a:pt x="2634692" y="1103355"/>
                  <a:pt x="2664373" y="1040220"/>
                  <a:pt x="2664373" y="1063722"/>
                </a:cubicBezTo>
                <a:cubicBezTo>
                  <a:pt x="2664373" y="1117314"/>
                  <a:pt x="2643352" y="1168825"/>
                  <a:pt x="2632842" y="1221377"/>
                </a:cubicBezTo>
                <a:cubicBezTo>
                  <a:pt x="2627587" y="1389543"/>
                  <a:pt x="2626674" y="1557900"/>
                  <a:pt x="2617076" y="1725874"/>
                </a:cubicBezTo>
                <a:cubicBezTo>
                  <a:pt x="2616128" y="1742465"/>
                  <a:pt x="2617076" y="1778425"/>
                  <a:pt x="2601311" y="1773170"/>
                </a:cubicBezTo>
                <a:cubicBezTo>
                  <a:pt x="2579015" y="1765738"/>
                  <a:pt x="2580290" y="1731129"/>
                  <a:pt x="2569780" y="1710108"/>
                </a:cubicBezTo>
                <a:cubicBezTo>
                  <a:pt x="2559270" y="1652301"/>
                  <a:pt x="2547908" y="1594643"/>
                  <a:pt x="2538249" y="1536688"/>
                </a:cubicBezTo>
                <a:cubicBezTo>
                  <a:pt x="2532140" y="1500034"/>
                  <a:pt x="2528850" y="1462939"/>
                  <a:pt x="2522483" y="1426329"/>
                </a:cubicBezTo>
                <a:cubicBezTo>
                  <a:pt x="2457175" y="1050816"/>
                  <a:pt x="2490849" y="1299393"/>
                  <a:pt x="2459421" y="1047957"/>
                </a:cubicBezTo>
                <a:cubicBezTo>
                  <a:pt x="2464676" y="948109"/>
                  <a:pt x="2461046" y="847394"/>
                  <a:pt x="2475186" y="748412"/>
                </a:cubicBezTo>
                <a:cubicBezTo>
                  <a:pt x="2478976" y="721885"/>
                  <a:pt x="2491875" y="800459"/>
                  <a:pt x="2490952" y="827239"/>
                </a:cubicBezTo>
                <a:cubicBezTo>
                  <a:pt x="2486591" y="953725"/>
                  <a:pt x="2469931" y="1079488"/>
                  <a:pt x="2459421" y="1205612"/>
                </a:cubicBezTo>
                <a:cubicBezTo>
                  <a:pt x="2409469" y="1030780"/>
                  <a:pt x="2369527" y="916834"/>
                  <a:pt x="2349062" y="732646"/>
                </a:cubicBezTo>
                <a:cubicBezTo>
                  <a:pt x="2343807" y="685350"/>
                  <a:pt x="2339199" y="637977"/>
                  <a:pt x="2333297" y="590757"/>
                </a:cubicBezTo>
                <a:cubicBezTo>
                  <a:pt x="2328688" y="553884"/>
                  <a:pt x="2317531" y="443238"/>
                  <a:pt x="2317531" y="480398"/>
                </a:cubicBezTo>
                <a:cubicBezTo>
                  <a:pt x="2317531" y="543679"/>
                  <a:pt x="2328042" y="606522"/>
                  <a:pt x="2333297" y="669584"/>
                </a:cubicBezTo>
                <a:cubicBezTo>
                  <a:pt x="2312276" y="816729"/>
                  <a:pt x="2299385" y="965267"/>
                  <a:pt x="2270235" y="1111019"/>
                </a:cubicBezTo>
                <a:cubicBezTo>
                  <a:pt x="2259725" y="1163571"/>
                  <a:pt x="2249933" y="1216271"/>
                  <a:pt x="2238704" y="1268674"/>
                </a:cubicBezTo>
                <a:cubicBezTo>
                  <a:pt x="2234164" y="1289861"/>
                  <a:pt x="2226500" y="1310363"/>
                  <a:pt x="2222938" y="1331736"/>
                </a:cubicBezTo>
                <a:cubicBezTo>
                  <a:pt x="2210720" y="1405044"/>
                  <a:pt x="2201917" y="1478881"/>
                  <a:pt x="2191407" y="1552453"/>
                </a:cubicBezTo>
                <a:cubicBezTo>
                  <a:pt x="2175642" y="1447350"/>
                  <a:pt x="2165644" y="1341218"/>
                  <a:pt x="2144111" y="1237143"/>
                </a:cubicBezTo>
                <a:cubicBezTo>
                  <a:pt x="2112580" y="1084743"/>
                  <a:pt x="2018998" y="627337"/>
                  <a:pt x="2049518" y="779943"/>
                </a:cubicBezTo>
                <a:lnTo>
                  <a:pt x="2065283" y="858770"/>
                </a:lnTo>
                <a:cubicBezTo>
                  <a:pt x="2060028" y="1005915"/>
                  <a:pt x="2065778" y="1153867"/>
                  <a:pt x="2049518" y="1300205"/>
                </a:cubicBezTo>
                <a:cubicBezTo>
                  <a:pt x="2043686" y="1352696"/>
                  <a:pt x="2042930" y="1194560"/>
                  <a:pt x="2033752" y="1142550"/>
                </a:cubicBezTo>
                <a:cubicBezTo>
                  <a:pt x="2027103" y="1104874"/>
                  <a:pt x="2010824" y="1069470"/>
                  <a:pt x="2002221" y="1032191"/>
                </a:cubicBezTo>
                <a:cubicBezTo>
                  <a:pt x="1991746" y="986799"/>
                  <a:pt x="1977723" y="869437"/>
                  <a:pt x="1970690" y="827239"/>
                </a:cubicBezTo>
                <a:cubicBezTo>
                  <a:pt x="1966285" y="800808"/>
                  <a:pt x="1959717" y="774776"/>
                  <a:pt x="1954924" y="748412"/>
                </a:cubicBezTo>
                <a:cubicBezTo>
                  <a:pt x="1949206" y="716962"/>
                  <a:pt x="1944414" y="685350"/>
                  <a:pt x="1939159" y="653819"/>
                </a:cubicBezTo>
                <a:cubicBezTo>
                  <a:pt x="1944414" y="580246"/>
                  <a:pt x="1938923" y="505105"/>
                  <a:pt x="1954924" y="433101"/>
                </a:cubicBezTo>
                <a:cubicBezTo>
                  <a:pt x="1960737" y="406943"/>
                  <a:pt x="1967559" y="485316"/>
                  <a:pt x="1970690" y="511929"/>
                </a:cubicBezTo>
                <a:cubicBezTo>
                  <a:pt x="1978084" y="574776"/>
                  <a:pt x="1979830" y="638182"/>
                  <a:pt x="1986455" y="701115"/>
                </a:cubicBezTo>
                <a:cubicBezTo>
                  <a:pt x="1990345" y="738071"/>
                  <a:pt x="1996571" y="774746"/>
                  <a:pt x="2002221" y="811474"/>
                </a:cubicBezTo>
                <a:cubicBezTo>
                  <a:pt x="2015671" y="898898"/>
                  <a:pt x="2017350" y="902889"/>
                  <a:pt x="2033752" y="984895"/>
                </a:cubicBezTo>
                <a:cubicBezTo>
                  <a:pt x="2039007" y="1063722"/>
                  <a:pt x="2049518" y="1142375"/>
                  <a:pt x="2049518" y="1221377"/>
                </a:cubicBezTo>
                <a:cubicBezTo>
                  <a:pt x="2049518" y="1243045"/>
                  <a:pt x="2043442" y="1303819"/>
                  <a:pt x="2033752" y="1284439"/>
                </a:cubicBezTo>
                <a:cubicBezTo>
                  <a:pt x="2004681" y="1226299"/>
                  <a:pt x="1998731" y="1159086"/>
                  <a:pt x="1986455" y="1095253"/>
                </a:cubicBezTo>
                <a:cubicBezTo>
                  <a:pt x="1972420" y="1022271"/>
                  <a:pt x="1972949" y="946636"/>
                  <a:pt x="1954924" y="874536"/>
                </a:cubicBezTo>
                <a:cubicBezTo>
                  <a:pt x="1916529" y="720957"/>
                  <a:pt x="1939487" y="788648"/>
                  <a:pt x="1891862" y="669584"/>
                </a:cubicBezTo>
                <a:cubicBezTo>
                  <a:pt x="1897117" y="638053"/>
                  <a:pt x="1891182" y="547580"/>
                  <a:pt x="1907628" y="574991"/>
                </a:cubicBezTo>
                <a:cubicBezTo>
                  <a:pt x="1937857" y="625373"/>
                  <a:pt x="1931560" y="690151"/>
                  <a:pt x="1939159" y="748412"/>
                </a:cubicBezTo>
                <a:cubicBezTo>
                  <a:pt x="1977802" y="1044677"/>
                  <a:pt x="1925629" y="835064"/>
                  <a:pt x="1986455" y="1047957"/>
                </a:cubicBezTo>
                <a:cubicBezTo>
                  <a:pt x="1975945" y="1089998"/>
                  <a:pt x="1998259" y="1174081"/>
                  <a:pt x="1954924" y="1174081"/>
                </a:cubicBezTo>
                <a:cubicBezTo>
                  <a:pt x="1912556" y="1174081"/>
                  <a:pt x="1944759" y="1089954"/>
                  <a:pt x="1939159" y="1047957"/>
                </a:cubicBezTo>
                <a:cubicBezTo>
                  <a:pt x="1934248" y="1011123"/>
                  <a:pt x="1930241" y="974121"/>
                  <a:pt x="1923393" y="937598"/>
                </a:cubicBezTo>
                <a:cubicBezTo>
                  <a:pt x="1901666" y="821724"/>
                  <a:pt x="1890877" y="792261"/>
                  <a:pt x="1860331" y="685350"/>
                </a:cubicBezTo>
                <a:cubicBezTo>
                  <a:pt x="1855076" y="638053"/>
                  <a:pt x="1851988" y="590465"/>
                  <a:pt x="1844566" y="543460"/>
                </a:cubicBezTo>
                <a:cubicBezTo>
                  <a:pt x="1836208" y="490523"/>
                  <a:pt x="1816008" y="439315"/>
                  <a:pt x="1813035" y="385805"/>
                </a:cubicBezTo>
                <a:cubicBezTo>
                  <a:pt x="1810685" y="343502"/>
                  <a:pt x="1823545" y="301722"/>
                  <a:pt x="1828800" y="259681"/>
                </a:cubicBezTo>
                <a:cubicBezTo>
                  <a:pt x="1839310" y="291212"/>
                  <a:pt x="1859748" y="321043"/>
                  <a:pt x="1860331" y="354274"/>
                </a:cubicBezTo>
                <a:cubicBezTo>
                  <a:pt x="1873204" y="1088039"/>
                  <a:pt x="1927542" y="909393"/>
                  <a:pt x="1828800" y="1205612"/>
                </a:cubicBezTo>
                <a:cubicBezTo>
                  <a:pt x="1813035" y="1116274"/>
                  <a:pt x="1799295" y="1026555"/>
                  <a:pt x="1781504" y="937598"/>
                </a:cubicBezTo>
                <a:cubicBezTo>
                  <a:pt x="1773005" y="895104"/>
                  <a:pt x="1760483" y="853515"/>
                  <a:pt x="1749973" y="811474"/>
                </a:cubicBezTo>
                <a:cubicBezTo>
                  <a:pt x="1730178" y="732295"/>
                  <a:pt x="1741057" y="768964"/>
                  <a:pt x="1718442" y="701115"/>
                </a:cubicBezTo>
                <a:cubicBezTo>
                  <a:pt x="1707932" y="800963"/>
                  <a:pt x="1698873" y="900975"/>
                  <a:pt x="1686911" y="1000660"/>
                </a:cubicBezTo>
                <a:cubicBezTo>
                  <a:pt x="1683102" y="1032398"/>
                  <a:pt x="1677036" y="1063835"/>
                  <a:pt x="1671145" y="1095253"/>
                </a:cubicBezTo>
                <a:cubicBezTo>
                  <a:pt x="1661277" y="1147884"/>
                  <a:pt x="1642135" y="1251967"/>
                  <a:pt x="1623849" y="1315970"/>
                </a:cubicBezTo>
                <a:cubicBezTo>
                  <a:pt x="1619284" y="1331949"/>
                  <a:pt x="1613338" y="1347501"/>
                  <a:pt x="1608083" y="1363267"/>
                </a:cubicBezTo>
                <a:cubicBezTo>
                  <a:pt x="1597573" y="1142550"/>
                  <a:pt x="1593830" y="921406"/>
                  <a:pt x="1576552" y="701115"/>
                </a:cubicBezTo>
                <a:cubicBezTo>
                  <a:pt x="1572764" y="652813"/>
                  <a:pt x="1553950" y="606846"/>
                  <a:pt x="1545021" y="559226"/>
                </a:cubicBezTo>
                <a:cubicBezTo>
                  <a:pt x="1538173" y="522703"/>
                  <a:pt x="1534510" y="485653"/>
                  <a:pt x="1529255" y="448867"/>
                </a:cubicBezTo>
                <a:cubicBezTo>
                  <a:pt x="1539765" y="412081"/>
                  <a:pt x="1522528" y="338508"/>
                  <a:pt x="1560786" y="338508"/>
                </a:cubicBezTo>
                <a:cubicBezTo>
                  <a:pt x="1597946" y="338508"/>
                  <a:pt x="1577378" y="411716"/>
                  <a:pt x="1576552" y="448867"/>
                </a:cubicBezTo>
                <a:cubicBezTo>
                  <a:pt x="1572109" y="648791"/>
                  <a:pt x="1555531" y="848260"/>
                  <a:pt x="1545021" y="1047957"/>
                </a:cubicBezTo>
                <a:cubicBezTo>
                  <a:pt x="1506960" y="959149"/>
                  <a:pt x="1474411" y="891639"/>
                  <a:pt x="1450428" y="795708"/>
                </a:cubicBezTo>
                <a:cubicBezTo>
                  <a:pt x="1368567" y="468264"/>
                  <a:pt x="1501326" y="885342"/>
                  <a:pt x="1403131" y="590757"/>
                </a:cubicBezTo>
                <a:cubicBezTo>
                  <a:pt x="1398927" y="552921"/>
                  <a:pt x="1365295" y="344813"/>
                  <a:pt x="1403131" y="306977"/>
                </a:cubicBezTo>
                <a:cubicBezTo>
                  <a:pt x="1429407" y="280701"/>
                  <a:pt x="1414555" y="380431"/>
                  <a:pt x="1418897" y="417336"/>
                </a:cubicBezTo>
                <a:cubicBezTo>
                  <a:pt x="1425068" y="469788"/>
                  <a:pt x="1429407" y="522439"/>
                  <a:pt x="1434662" y="574991"/>
                </a:cubicBezTo>
                <a:cubicBezTo>
                  <a:pt x="1418897" y="695860"/>
                  <a:pt x="1416929" y="819345"/>
                  <a:pt x="1387366" y="937598"/>
                </a:cubicBezTo>
                <a:cubicBezTo>
                  <a:pt x="1378353" y="973648"/>
                  <a:pt x="1380613" y="863289"/>
                  <a:pt x="1371600" y="827239"/>
                </a:cubicBezTo>
                <a:cubicBezTo>
                  <a:pt x="1364736" y="799784"/>
                  <a:pt x="1349018" y="775260"/>
                  <a:pt x="1340069" y="748412"/>
                </a:cubicBezTo>
                <a:cubicBezTo>
                  <a:pt x="1327971" y="712117"/>
                  <a:pt x="1319789" y="674620"/>
                  <a:pt x="1308538" y="638053"/>
                </a:cubicBezTo>
                <a:cubicBezTo>
                  <a:pt x="1298764" y="606286"/>
                  <a:pt x="1285752" y="575525"/>
                  <a:pt x="1277007" y="543460"/>
                </a:cubicBezTo>
                <a:cubicBezTo>
                  <a:pt x="1269957" y="517608"/>
                  <a:pt x="1267055" y="490790"/>
                  <a:pt x="1261242" y="464632"/>
                </a:cubicBezTo>
                <a:cubicBezTo>
                  <a:pt x="1256542" y="443480"/>
                  <a:pt x="1230155" y="386248"/>
                  <a:pt x="1245476" y="401570"/>
                </a:cubicBezTo>
                <a:cubicBezTo>
                  <a:pt x="1265487" y="421582"/>
                  <a:pt x="1266497" y="454122"/>
                  <a:pt x="1277007" y="480398"/>
                </a:cubicBezTo>
                <a:cubicBezTo>
                  <a:pt x="1282262" y="532950"/>
                  <a:pt x="1286222" y="585647"/>
                  <a:pt x="1292773" y="638053"/>
                </a:cubicBezTo>
                <a:cubicBezTo>
                  <a:pt x="1299498" y="691855"/>
                  <a:pt x="1313539" y="757653"/>
                  <a:pt x="1324304" y="811474"/>
                </a:cubicBezTo>
                <a:cubicBezTo>
                  <a:pt x="1329559" y="864026"/>
                  <a:pt x="1377414" y="931784"/>
                  <a:pt x="1340069" y="969129"/>
                </a:cubicBezTo>
                <a:cubicBezTo>
                  <a:pt x="1308320" y="1000878"/>
                  <a:pt x="1304342" y="886389"/>
                  <a:pt x="1292773" y="843005"/>
                </a:cubicBezTo>
                <a:cubicBezTo>
                  <a:pt x="1283198" y="807100"/>
                  <a:pt x="1285363" y="768854"/>
                  <a:pt x="1277007" y="732646"/>
                </a:cubicBezTo>
                <a:cubicBezTo>
                  <a:pt x="1255106" y="637744"/>
                  <a:pt x="1248275" y="652234"/>
                  <a:pt x="1213945" y="574991"/>
                </a:cubicBezTo>
                <a:cubicBezTo>
                  <a:pt x="1202451" y="549130"/>
                  <a:pt x="1191363" y="523011"/>
                  <a:pt x="1182414" y="496163"/>
                </a:cubicBezTo>
                <a:cubicBezTo>
                  <a:pt x="1175562" y="475607"/>
                  <a:pt x="1177172" y="452042"/>
                  <a:pt x="1166649" y="433101"/>
                </a:cubicBezTo>
                <a:cubicBezTo>
                  <a:pt x="1150307" y="403686"/>
                  <a:pt x="1124607" y="380550"/>
                  <a:pt x="1103586" y="354274"/>
                </a:cubicBezTo>
                <a:lnTo>
                  <a:pt x="1119352" y="511929"/>
                </a:lnTo>
                <a:cubicBezTo>
                  <a:pt x="1124607" y="690605"/>
                  <a:pt x="1126409" y="869416"/>
                  <a:pt x="1135118" y="1047957"/>
                </a:cubicBezTo>
                <a:cubicBezTo>
                  <a:pt x="1136929" y="1085072"/>
                  <a:pt x="1158171" y="1194753"/>
                  <a:pt x="1150883" y="1158315"/>
                </a:cubicBezTo>
                <a:cubicBezTo>
                  <a:pt x="1116529" y="986552"/>
                  <a:pt x="1125415" y="929109"/>
                  <a:pt x="1072055" y="795708"/>
                </a:cubicBezTo>
                <a:cubicBezTo>
                  <a:pt x="1024944" y="677931"/>
                  <a:pt x="1058906" y="786345"/>
                  <a:pt x="993228" y="669584"/>
                </a:cubicBezTo>
                <a:cubicBezTo>
                  <a:pt x="958662" y="608133"/>
                  <a:pt x="924820" y="545861"/>
                  <a:pt x="898635" y="480398"/>
                </a:cubicBezTo>
                <a:cubicBezTo>
                  <a:pt x="870881" y="411013"/>
                  <a:pt x="864915" y="406392"/>
                  <a:pt x="851338" y="338508"/>
                </a:cubicBezTo>
                <a:cubicBezTo>
                  <a:pt x="845069" y="307163"/>
                  <a:pt x="806982" y="258210"/>
                  <a:pt x="835573" y="243915"/>
                </a:cubicBezTo>
                <a:cubicBezTo>
                  <a:pt x="862981" y="230212"/>
                  <a:pt x="867104" y="296467"/>
                  <a:pt x="882869" y="322743"/>
                </a:cubicBezTo>
                <a:cubicBezTo>
                  <a:pt x="886658" y="383370"/>
                  <a:pt x="907147" y="723179"/>
                  <a:pt x="914400" y="795708"/>
                </a:cubicBezTo>
                <a:cubicBezTo>
                  <a:pt x="917581" y="827515"/>
                  <a:pt x="924911" y="858770"/>
                  <a:pt x="930166" y="890301"/>
                </a:cubicBezTo>
                <a:cubicBezTo>
                  <a:pt x="935421" y="869280"/>
                  <a:pt x="947893" y="848818"/>
                  <a:pt x="945931" y="827239"/>
                </a:cubicBezTo>
                <a:cubicBezTo>
                  <a:pt x="935143" y="708571"/>
                  <a:pt x="874865" y="677103"/>
                  <a:pt x="835573" y="559226"/>
                </a:cubicBezTo>
                <a:lnTo>
                  <a:pt x="788276" y="417336"/>
                </a:lnTo>
                <a:lnTo>
                  <a:pt x="772511" y="370039"/>
                </a:lnTo>
                <a:lnTo>
                  <a:pt x="756745" y="322743"/>
                </a:lnTo>
                <a:cubicBezTo>
                  <a:pt x="775908" y="456877"/>
                  <a:pt x="799467" y="598350"/>
                  <a:pt x="788276" y="732646"/>
                </a:cubicBezTo>
                <a:cubicBezTo>
                  <a:pt x="785731" y="763183"/>
                  <a:pt x="756745" y="785198"/>
                  <a:pt x="740980" y="811474"/>
                </a:cubicBezTo>
                <a:cubicBezTo>
                  <a:pt x="735725" y="790453"/>
                  <a:pt x="731440" y="769166"/>
                  <a:pt x="725214" y="748412"/>
                </a:cubicBezTo>
                <a:cubicBezTo>
                  <a:pt x="711022" y="701106"/>
                  <a:pt x="683643" y="621555"/>
                  <a:pt x="662152" y="574991"/>
                </a:cubicBezTo>
                <a:cubicBezTo>
                  <a:pt x="642455" y="532314"/>
                  <a:pt x="618180" y="491819"/>
                  <a:pt x="599090" y="448867"/>
                </a:cubicBezTo>
                <a:cubicBezTo>
                  <a:pt x="576103" y="397145"/>
                  <a:pt x="553927" y="344907"/>
                  <a:pt x="536028" y="291212"/>
                </a:cubicBezTo>
                <a:cubicBezTo>
                  <a:pt x="530773" y="275446"/>
                  <a:pt x="527694" y="258779"/>
                  <a:pt x="520262" y="243915"/>
                </a:cubicBezTo>
                <a:cubicBezTo>
                  <a:pt x="511788" y="226968"/>
                  <a:pt x="499241" y="212384"/>
                  <a:pt x="488731" y="196619"/>
                </a:cubicBezTo>
                <a:cubicBezTo>
                  <a:pt x="493986" y="222895"/>
                  <a:pt x="497446" y="249594"/>
                  <a:pt x="504497" y="275446"/>
                </a:cubicBezTo>
                <a:cubicBezTo>
                  <a:pt x="513242" y="307511"/>
                  <a:pt x="529510" y="337448"/>
                  <a:pt x="536028" y="370039"/>
                </a:cubicBezTo>
                <a:cubicBezTo>
                  <a:pt x="545361" y="416703"/>
                  <a:pt x="545890" y="464709"/>
                  <a:pt x="551793" y="511929"/>
                </a:cubicBezTo>
                <a:cubicBezTo>
                  <a:pt x="556402" y="548802"/>
                  <a:pt x="562304" y="585502"/>
                  <a:pt x="567559" y="622288"/>
                </a:cubicBezTo>
                <a:cubicBezTo>
                  <a:pt x="557049" y="669584"/>
                  <a:pt x="583819" y="756212"/>
                  <a:pt x="536028" y="764177"/>
                </a:cubicBezTo>
                <a:cubicBezTo>
                  <a:pt x="489664" y="771904"/>
                  <a:pt x="490423" y="681695"/>
                  <a:pt x="472966" y="638053"/>
                </a:cubicBezTo>
                <a:cubicBezTo>
                  <a:pt x="415598" y="494633"/>
                  <a:pt x="472885" y="622153"/>
                  <a:pt x="378373" y="464632"/>
                </a:cubicBezTo>
                <a:cubicBezTo>
                  <a:pt x="366281" y="444479"/>
                  <a:pt x="358502" y="421975"/>
                  <a:pt x="346842" y="401570"/>
                </a:cubicBezTo>
                <a:cubicBezTo>
                  <a:pt x="307360" y="332477"/>
                  <a:pt x="320191" y="379239"/>
                  <a:pt x="299545" y="306977"/>
                </a:cubicBezTo>
                <a:cubicBezTo>
                  <a:pt x="293592" y="286143"/>
                  <a:pt x="283780" y="222247"/>
                  <a:pt x="283780" y="243915"/>
                </a:cubicBezTo>
                <a:cubicBezTo>
                  <a:pt x="283780" y="333971"/>
                  <a:pt x="298706" y="358376"/>
                  <a:pt x="315311" y="433101"/>
                </a:cubicBezTo>
                <a:cubicBezTo>
                  <a:pt x="321124" y="459259"/>
                  <a:pt x="324577" y="485933"/>
                  <a:pt x="331076" y="511929"/>
                </a:cubicBezTo>
                <a:cubicBezTo>
                  <a:pt x="361538" y="633780"/>
                  <a:pt x="333549" y="463707"/>
                  <a:pt x="362607" y="638053"/>
                </a:cubicBezTo>
                <a:cubicBezTo>
                  <a:pt x="368716" y="674707"/>
                  <a:pt x="398985" y="717493"/>
                  <a:pt x="378373" y="748412"/>
                </a:cubicBezTo>
                <a:cubicBezTo>
                  <a:pt x="363798" y="770275"/>
                  <a:pt x="348176" y="705300"/>
                  <a:pt x="331076" y="685350"/>
                </a:cubicBezTo>
                <a:cubicBezTo>
                  <a:pt x="258961" y="601216"/>
                  <a:pt x="305853" y="676523"/>
                  <a:pt x="252249" y="590757"/>
                </a:cubicBezTo>
                <a:cubicBezTo>
                  <a:pt x="236008" y="564772"/>
                  <a:pt x="218656" y="539337"/>
                  <a:pt x="204952" y="511929"/>
                </a:cubicBezTo>
                <a:cubicBezTo>
                  <a:pt x="192296" y="486617"/>
                  <a:pt x="187165" y="457840"/>
                  <a:pt x="173421" y="433101"/>
                </a:cubicBezTo>
                <a:cubicBezTo>
                  <a:pt x="160660" y="410132"/>
                  <a:pt x="141397" y="391421"/>
                  <a:pt x="126124" y="370039"/>
                </a:cubicBezTo>
                <a:cubicBezTo>
                  <a:pt x="88984" y="318044"/>
                  <a:pt x="93854" y="321264"/>
                  <a:pt x="63062" y="259681"/>
                </a:cubicBezTo>
                <a:cubicBezTo>
                  <a:pt x="57807" y="238660"/>
                  <a:pt x="31976" y="211940"/>
                  <a:pt x="47297" y="196619"/>
                </a:cubicBezTo>
                <a:cubicBezTo>
                  <a:pt x="60695" y="183221"/>
                  <a:pt x="72353" y="226108"/>
                  <a:pt x="78828" y="243915"/>
                </a:cubicBezTo>
                <a:cubicBezTo>
                  <a:pt x="162750" y="474700"/>
                  <a:pt x="56273" y="279893"/>
                  <a:pt x="157655" y="448867"/>
                </a:cubicBezTo>
                <a:cubicBezTo>
                  <a:pt x="189003" y="574255"/>
                  <a:pt x="149253" y="449926"/>
                  <a:pt x="220718" y="574991"/>
                </a:cubicBezTo>
                <a:cubicBezTo>
                  <a:pt x="228963" y="589420"/>
                  <a:pt x="229606" y="607159"/>
                  <a:pt x="236483" y="622288"/>
                </a:cubicBezTo>
                <a:cubicBezTo>
                  <a:pt x="255933" y="665079"/>
                  <a:pt x="275362" y="708107"/>
                  <a:pt x="299545" y="748412"/>
                </a:cubicBezTo>
                <a:cubicBezTo>
                  <a:pt x="315311" y="774688"/>
                  <a:pt x="325174" y="848907"/>
                  <a:pt x="346842" y="827239"/>
                </a:cubicBezTo>
                <a:cubicBezTo>
                  <a:pt x="370344" y="803737"/>
                  <a:pt x="327655" y="763505"/>
                  <a:pt x="315311" y="732646"/>
                </a:cubicBezTo>
                <a:cubicBezTo>
                  <a:pt x="260033" y="594450"/>
                  <a:pt x="309131" y="736050"/>
                  <a:pt x="252249" y="622288"/>
                </a:cubicBezTo>
                <a:cubicBezTo>
                  <a:pt x="244817" y="607424"/>
                  <a:pt x="247122" y="587758"/>
                  <a:pt x="236483" y="574991"/>
                </a:cubicBezTo>
                <a:cubicBezTo>
                  <a:pt x="219662" y="554805"/>
                  <a:pt x="194442" y="543460"/>
                  <a:pt x="173421" y="527695"/>
                </a:cubicBezTo>
                <a:cubicBezTo>
                  <a:pt x="147145" y="485653"/>
                  <a:pt x="129650" y="436627"/>
                  <a:pt x="94593" y="401570"/>
                </a:cubicBezTo>
                <a:lnTo>
                  <a:pt x="0" y="306977"/>
                </a:lnTo>
                <a:cubicBezTo>
                  <a:pt x="15766" y="359529"/>
                  <a:pt x="26920" y="413691"/>
                  <a:pt x="47297" y="464632"/>
                </a:cubicBezTo>
                <a:cubicBezTo>
                  <a:pt x="58677" y="493083"/>
                  <a:pt x="79712" y="516673"/>
                  <a:pt x="94593" y="543460"/>
                </a:cubicBezTo>
                <a:cubicBezTo>
                  <a:pt x="106006" y="564004"/>
                  <a:pt x="114464" y="586117"/>
                  <a:pt x="126124" y="606522"/>
                </a:cubicBezTo>
                <a:cubicBezTo>
                  <a:pt x="135525" y="622973"/>
                  <a:pt x="148254" y="637368"/>
                  <a:pt x="157655" y="653819"/>
                </a:cubicBezTo>
                <a:cubicBezTo>
                  <a:pt x="169315" y="674224"/>
                  <a:pt x="176149" y="697326"/>
                  <a:pt x="189186" y="716881"/>
                </a:cubicBezTo>
                <a:cubicBezTo>
                  <a:pt x="205889" y="741935"/>
                  <a:pt x="267885" y="783787"/>
                  <a:pt x="283780" y="795708"/>
                </a:cubicBezTo>
                <a:cubicBezTo>
                  <a:pt x="278525" y="769432"/>
                  <a:pt x="277423" y="741971"/>
                  <a:pt x="268014" y="716881"/>
                </a:cubicBezTo>
                <a:cubicBezTo>
                  <a:pt x="258319" y="691028"/>
                  <a:pt x="209635" y="635920"/>
                  <a:pt x="189186" y="622288"/>
                </a:cubicBezTo>
                <a:cubicBezTo>
                  <a:pt x="175359" y="613070"/>
                  <a:pt x="157655" y="611777"/>
                  <a:pt x="141890" y="606522"/>
                </a:cubicBezTo>
                <a:cubicBezTo>
                  <a:pt x="264549" y="770068"/>
                  <a:pt x="133019" y="600888"/>
                  <a:pt x="220718" y="701115"/>
                </a:cubicBezTo>
                <a:cubicBezTo>
                  <a:pt x="247746" y="732004"/>
                  <a:pt x="269175" y="768099"/>
                  <a:pt x="299545" y="795708"/>
                </a:cubicBezTo>
                <a:cubicBezTo>
                  <a:pt x="356916" y="847864"/>
                  <a:pt x="404335" y="864564"/>
                  <a:pt x="472966" y="890301"/>
                </a:cubicBezTo>
                <a:cubicBezTo>
                  <a:pt x="488526" y="896136"/>
                  <a:pt x="503967" y="902808"/>
                  <a:pt x="520262" y="906067"/>
                </a:cubicBezTo>
                <a:cubicBezTo>
                  <a:pt x="556700" y="913355"/>
                  <a:pt x="593835" y="916577"/>
                  <a:pt x="630621" y="921832"/>
                </a:cubicBezTo>
                <a:cubicBezTo>
                  <a:pt x="911369" y="881727"/>
                  <a:pt x="673678" y="913599"/>
                  <a:pt x="662152" y="921832"/>
                </a:cubicBezTo>
                <a:cubicBezTo>
                  <a:pt x="643028" y="935492"/>
                  <a:pt x="639879" y="963293"/>
                  <a:pt x="630621" y="984895"/>
                </a:cubicBezTo>
                <a:cubicBezTo>
                  <a:pt x="624075" y="1000170"/>
                  <a:pt x="598430" y="1029664"/>
                  <a:pt x="614855" y="1032191"/>
                </a:cubicBezTo>
                <a:cubicBezTo>
                  <a:pt x="687757" y="1043407"/>
                  <a:pt x="762000" y="1021681"/>
                  <a:pt x="835573" y="1016426"/>
                </a:cubicBezTo>
                <a:cubicBezTo>
                  <a:pt x="1186582" y="957923"/>
                  <a:pt x="762658" y="1006414"/>
                  <a:pt x="977462" y="1032191"/>
                </a:cubicBezTo>
                <a:cubicBezTo>
                  <a:pt x="1092371" y="1045980"/>
                  <a:pt x="1208690" y="1042702"/>
                  <a:pt x="1324304" y="1047957"/>
                </a:cubicBezTo>
                <a:cubicBezTo>
                  <a:pt x="1308538" y="1068978"/>
                  <a:pt x="1277007" y="1084743"/>
                  <a:pt x="1277007" y="1111019"/>
                </a:cubicBezTo>
                <a:cubicBezTo>
                  <a:pt x="1277007" y="1127637"/>
                  <a:pt x="1307743" y="1125404"/>
                  <a:pt x="1324304" y="1126784"/>
                </a:cubicBezTo>
                <a:cubicBezTo>
                  <a:pt x="1434406" y="1135959"/>
                  <a:pt x="1545021" y="1137295"/>
                  <a:pt x="1655380" y="1142550"/>
                </a:cubicBezTo>
                <a:cubicBezTo>
                  <a:pt x="1684885" y="1290077"/>
                  <a:pt x="1641761" y="1200800"/>
                  <a:pt x="1718442" y="1189846"/>
                </a:cubicBezTo>
                <a:cubicBezTo>
                  <a:pt x="1739892" y="1186782"/>
                  <a:pt x="1760483" y="1200357"/>
                  <a:pt x="1781504" y="1205612"/>
                </a:cubicBezTo>
                <a:cubicBezTo>
                  <a:pt x="1749837" y="1253112"/>
                  <a:pt x="1742445" y="1259962"/>
                  <a:pt x="1718442" y="1315970"/>
                </a:cubicBezTo>
                <a:cubicBezTo>
                  <a:pt x="1711896" y="1331245"/>
                  <a:pt x="1707931" y="1347501"/>
                  <a:pt x="1702676" y="1363267"/>
                </a:cubicBezTo>
                <a:cubicBezTo>
                  <a:pt x="1718442" y="1373777"/>
                  <a:pt x="1743981" y="1376822"/>
                  <a:pt x="1749973" y="1394798"/>
                </a:cubicBezTo>
                <a:cubicBezTo>
                  <a:pt x="1756825" y="1415354"/>
                  <a:pt x="1720671" y="1440940"/>
                  <a:pt x="1734207" y="1457860"/>
                </a:cubicBezTo>
                <a:cubicBezTo>
                  <a:pt x="1750947" y="1478785"/>
                  <a:pt x="1786671" y="1468833"/>
                  <a:pt x="1813035" y="1473626"/>
                </a:cubicBezTo>
                <a:cubicBezTo>
                  <a:pt x="1844485" y="1479344"/>
                  <a:pt x="1876097" y="1484136"/>
                  <a:pt x="1907628" y="1489391"/>
                </a:cubicBezTo>
                <a:cubicBezTo>
                  <a:pt x="1891862" y="1505157"/>
                  <a:pt x="1877259" y="1522178"/>
                  <a:pt x="1860331" y="1536688"/>
                </a:cubicBezTo>
                <a:cubicBezTo>
                  <a:pt x="1840381" y="1553788"/>
                  <a:pt x="1797269" y="1557708"/>
                  <a:pt x="1797269" y="1583984"/>
                </a:cubicBezTo>
                <a:cubicBezTo>
                  <a:pt x="1797269" y="1590589"/>
                  <a:pt x="1937728" y="1512800"/>
                  <a:pt x="1813035" y="1568219"/>
                </a:cubicBezTo>
                <a:cubicBezTo>
                  <a:pt x="1780821" y="1582537"/>
                  <a:pt x="1748671" y="1597378"/>
                  <a:pt x="1718442" y="1615515"/>
                </a:cubicBezTo>
                <a:cubicBezTo>
                  <a:pt x="1695911" y="1629034"/>
                  <a:pt x="1678882" y="1651061"/>
                  <a:pt x="1655380" y="1662812"/>
                </a:cubicBezTo>
                <a:cubicBezTo>
                  <a:pt x="1625652" y="1677676"/>
                  <a:pt x="1528195" y="1700861"/>
                  <a:pt x="1560786" y="1694343"/>
                </a:cubicBezTo>
                <a:cubicBezTo>
                  <a:pt x="1587062" y="1689088"/>
                  <a:pt x="1613618" y="1685076"/>
                  <a:pt x="1639614" y="1678577"/>
                </a:cubicBezTo>
                <a:cubicBezTo>
                  <a:pt x="1655736" y="1674546"/>
                  <a:pt x="1670688" y="1666417"/>
                  <a:pt x="1686911" y="1662812"/>
                </a:cubicBezTo>
                <a:cubicBezTo>
                  <a:pt x="1718116" y="1655878"/>
                  <a:pt x="1750159" y="1653315"/>
                  <a:pt x="1781504" y="1647046"/>
                </a:cubicBezTo>
                <a:cubicBezTo>
                  <a:pt x="1802751" y="1642797"/>
                  <a:pt x="1823319" y="1635530"/>
                  <a:pt x="1844566" y="1631281"/>
                </a:cubicBezTo>
                <a:cubicBezTo>
                  <a:pt x="1875911" y="1625012"/>
                  <a:pt x="1907709" y="1621233"/>
                  <a:pt x="1939159" y="1615515"/>
                </a:cubicBezTo>
                <a:cubicBezTo>
                  <a:pt x="1965523" y="1610722"/>
                  <a:pt x="1991710" y="1605005"/>
                  <a:pt x="2017986" y="1599750"/>
                </a:cubicBezTo>
                <a:cubicBezTo>
                  <a:pt x="1852772" y="1764964"/>
                  <a:pt x="1966014" y="1666151"/>
                  <a:pt x="1860331" y="1741639"/>
                </a:cubicBezTo>
                <a:cubicBezTo>
                  <a:pt x="1838949" y="1756912"/>
                  <a:pt x="1820771" y="1777185"/>
                  <a:pt x="1797269" y="1788936"/>
                </a:cubicBezTo>
                <a:cubicBezTo>
                  <a:pt x="1777889" y="1798626"/>
                  <a:pt x="1755228" y="1799446"/>
                  <a:pt x="1734207" y="1804701"/>
                </a:cubicBezTo>
                <a:cubicBezTo>
                  <a:pt x="1713186" y="1815211"/>
                  <a:pt x="1687763" y="1819613"/>
                  <a:pt x="1671145" y="1836232"/>
                </a:cubicBezTo>
                <a:cubicBezTo>
                  <a:pt x="1659394" y="1847983"/>
                  <a:pt x="1718442" y="1820467"/>
                  <a:pt x="1718442" y="1820467"/>
                </a:cubicBezTo>
                <a:cubicBezTo>
                  <a:pt x="1822755" y="1742231"/>
                  <a:pt x="1740740" y="1792013"/>
                  <a:pt x="1891862" y="1741639"/>
                </a:cubicBezTo>
                <a:cubicBezTo>
                  <a:pt x="1918710" y="1732690"/>
                  <a:pt x="1944192" y="1720045"/>
                  <a:pt x="1970690" y="1710108"/>
                </a:cubicBezTo>
                <a:cubicBezTo>
                  <a:pt x="1986250" y="1704273"/>
                  <a:pt x="2034604" y="1694343"/>
                  <a:pt x="2017986" y="1694343"/>
                </a:cubicBezTo>
                <a:cubicBezTo>
                  <a:pt x="1996318" y="1694343"/>
                  <a:pt x="1975945" y="1704853"/>
                  <a:pt x="1954924" y="1710108"/>
                </a:cubicBezTo>
                <a:cubicBezTo>
                  <a:pt x="1928648" y="1731129"/>
                  <a:pt x="1904632" y="1755336"/>
                  <a:pt x="1876097" y="1773170"/>
                </a:cubicBezTo>
                <a:cubicBezTo>
                  <a:pt x="1861016" y="1782595"/>
                  <a:pt x="1776117" y="1802106"/>
                  <a:pt x="1765738" y="1804701"/>
                </a:cubicBezTo>
                <a:cubicBezTo>
                  <a:pt x="1716809" y="1837320"/>
                  <a:pt x="1707799" y="1851998"/>
                  <a:pt x="1639614" y="1851998"/>
                </a:cubicBezTo>
                <a:cubicBezTo>
                  <a:pt x="1617946" y="1851998"/>
                  <a:pt x="1681842" y="1842185"/>
                  <a:pt x="1702676" y="1836232"/>
                </a:cubicBezTo>
                <a:cubicBezTo>
                  <a:pt x="1718655" y="1831667"/>
                  <a:pt x="1733851" y="1824498"/>
                  <a:pt x="1749973" y="1820467"/>
                </a:cubicBezTo>
                <a:lnTo>
                  <a:pt x="1876097" y="1788936"/>
                </a:lnTo>
                <a:cubicBezTo>
                  <a:pt x="1891862" y="1778426"/>
                  <a:pt x="1905977" y="1764869"/>
                  <a:pt x="1923393" y="1757405"/>
                </a:cubicBezTo>
                <a:cubicBezTo>
                  <a:pt x="1971183" y="1736923"/>
                  <a:pt x="2099855" y="1729039"/>
                  <a:pt x="2128345" y="1725874"/>
                </a:cubicBezTo>
                <a:lnTo>
                  <a:pt x="2191407" y="1710108"/>
                </a:lnTo>
                <a:cubicBezTo>
                  <a:pt x="2170386" y="1725874"/>
                  <a:pt x="2150627" y="1743479"/>
                  <a:pt x="2128345" y="1757405"/>
                </a:cubicBezTo>
                <a:cubicBezTo>
                  <a:pt x="2089618" y="1781609"/>
                  <a:pt x="2011122" y="1812886"/>
                  <a:pt x="1970690" y="1820467"/>
                </a:cubicBezTo>
                <a:cubicBezTo>
                  <a:pt x="1918781" y="1830200"/>
                  <a:pt x="1865587" y="1830977"/>
                  <a:pt x="1813035" y="1836232"/>
                </a:cubicBezTo>
                <a:cubicBezTo>
                  <a:pt x="1828800" y="1830977"/>
                  <a:pt x="1844209" y="1824497"/>
                  <a:pt x="1860331" y="1820467"/>
                </a:cubicBezTo>
                <a:cubicBezTo>
                  <a:pt x="1921814" y="1805096"/>
                  <a:pt x="1987215" y="1797836"/>
                  <a:pt x="2049518" y="1788936"/>
                </a:cubicBezTo>
                <a:cubicBezTo>
                  <a:pt x="2112580" y="1794191"/>
                  <a:pt x="2207308" y="1749758"/>
                  <a:pt x="2238704" y="1804701"/>
                </a:cubicBezTo>
                <a:cubicBezTo>
                  <a:pt x="2288695" y="1892186"/>
                  <a:pt x="2019051" y="1912656"/>
                  <a:pt x="2002221" y="1915060"/>
                </a:cubicBezTo>
                <a:cubicBezTo>
                  <a:pt x="1975945" y="1925570"/>
                  <a:pt x="1949989" y="1936920"/>
                  <a:pt x="1923393" y="1946591"/>
                </a:cubicBezTo>
                <a:cubicBezTo>
                  <a:pt x="1892157" y="1957949"/>
                  <a:pt x="1795897" y="1982822"/>
                  <a:pt x="1828800" y="1978122"/>
                </a:cubicBezTo>
                <a:lnTo>
                  <a:pt x="1939159" y="1962357"/>
                </a:lnTo>
                <a:cubicBezTo>
                  <a:pt x="1970690" y="1951847"/>
                  <a:pt x="2001917" y="1940377"/>
                  <a:pt x="2033752" y="1930826"/>
                </a:cubicBezTo>
                <a:cubicBezTo>
                  <a:pt x="2054506" y="1924600"/>
                  <a:pt x="2076105" y="1921432"/>
                  <a:pt x="2096814" y="1915060"/>
                </a:cubicBezTo>
                <a:cubicBezTo>
                  <a:pt x="2144464" y="1900398"/>
                  <a:pt x="2189316" y="1874575"/>
                  <a:pt x="2238704" y="1867763"/>
                </a:cubicBezTo>
                <a:cubicBezTo>
                  <a:pt x="2342952" y="1853384"/>
                  <a:pt x="2448911" y="1857253"/>
                  <a:pt x="2554014" y="1851998"/>
                </a:cubicBezTo>
                <a:cubicBezTo>
                  <a:pt x="2506717" y="1857253"/>
                  <a:pt x="2458493" y="1857062"/>
                  <a:pt x="2412124" y="1867763"/>
                </a:cubicBezTo>
                <a:cubicBezTo>
                  <a:pt x="2389224" y="1873048"/>
                  <a:pt x="2371736" y="1893111"/>
                  <a:pt x="2349062" y="1899295"/>
                </a:cubicBezTo>
                <a:cubicBezTo>
                  <a:pt x="2313212" y="1909072"/>
                  <a:pt x="2275490" y="1909805"/>
                  <a:pt x="2238704" y="1915060"/>
                </a:cubicBezTo>
                <a:cubicBezTo>
                  <a:pt x="2207173" y="1930826"/>
                  <a:pt x="2177805" y="1951990"/>
                  <a:pt x="2144111" y="1962357"/>
                </a:cubicBezTo>
                <a:cubicBezTo>
                  <a:pt x="2108594" y="1973285"/>
                  <a:pt x="2070406" y="1972013"/>
                  <a:pt x="2033752" y="1978122"/>
                </a:cubicBezTo>
                <a:cubicBezTo>
                  <a:pt x="2007320" y="1982527"/>
                  <a:pt x="1981200" y="1988633"/>
                  <a:pt x="1954924" y="1993888"/>
                </a:cubicBezTo>
                <a:cubicBezTo>
                  <a:pt x="1902372" y="1988633"/>
                  <a:pt x="1744455" y="1978122"/>
                  <a:pt x="1797269" y="1978122"/>
                </a:cubicBezTo>
                <a:cubicBezTo>
                  <a:pt x="2463809" y="1978122"/>
                  <a:pt x="2556581" y="1935225"/>
                  <a:pt x="2286000" y="2025419"/>
                </a:cubicBezTo>
                <a:cubicBezTo>
                  <a:pt x="2343807" y="2035929"/>
                  <a:pt x="2401120" y="2049662"/>
                  <a:pt x="2459421" y="2056950"/>
                </a:cubicBezTo>
                <a:cubicBezTo>
                  <a:pt x="2527411" y="2065449"/>
                  <a:pt x="2597184" y="2059277"/>
                  <a:pt x="2664373" y="2072715"/>
                </a:cubicBezTo>
                <a:cubicBezTo>
                  <a:pt x="2680669" y="2075974"/>
                  <a:pt x="2632994" y="2083706"/>
                  <a:pt x="2617076" y="2088481"/>
                </a:cubicBezTo>
                <a:cubicBezTo>
                  <a:pt x="2580431" y="2099474"/>
                  <a:pt x="2543363" y="2109019"/>
                  <a:pt x="2506718" y="2120012"/>
                </a:cubicBezTo>
                <a:cubicBezTo>
                  <a:pt x="2490800" y="2124787"/>
                  <a:pt x="2475039" y="2130098"/>
                  <a:pt x="2459421" y="2135777"/>
                </a:cubicBezTo>
                <a:cubicBezTo>
                  <a:pt x="2417224" y="2151121"/>
                  <a:pt x="2377498" y="2175181"/>
                  <a:pt x="2333297" y="2183074"/>
                </a:cubicBezTo>
                <a:cubicBezTo>
                  <a:pt x="2229314" y="2201642"/>
                  <a:pt x="2017986" y="2214605"/>
                  <a:pt x="2017986" y="2214605"/>
                </a:cubicBezTo>
                <a:cubicBezTo>
                  <a:pt x="1773514" y="2296094"/>
                  <a:pt x="1987107" y="2218934"/>
                  <a:pt x="2585545" y="2246136"/>
                </a:cubicBezTo>
                <a:cubicBezTo>
                  <a:pt x="2612314" y="2247353"/>
                  <a:pt x="2638097" y="2256646"/>
                  <a:pt x="2664373" y="2261901"/>
                </a:cubicBezTo>
                <a:cubicBezTo>
                  <a:pt x="2543300" y="2292170"/>
                  <a:pt x="2660423" y="2265187"/>
                  <a:pt x="2490952" y="2293432"/>
                </a:cubicBezTo>
                <a:cubicBezTo>
                  <a:pt x="2464520" y="2297837"/>
                  <a:pt x="2438861" y="2307416"/>
                  <a:pt x="2412124" y="2309198"/>
                </a:cubicBezTo>
                <a:cubicBezTo>
                  <a:pt x="2280931" y="2317944"/>
                  <a:pt x="2149365" y="2319708"/>
                  <a:pt x="2017986" y="2324963"/>
                </a:cubicBezTo>
                <a:cubicBezTo>
                  <a:pt x="2162253" y="2382671"/>
                  <a:pt x="2076522" y="2357653"/>
                  <a:pt x="2317531" y="2372260"/>
                </a:cubicBezTo>
                <a:lnTo>
                  <a:pt x="2617076" y="2388026"/>
                </a:lnTo>
                <a:cubicBezTo>
                  <a:pt x="2678754" y="2392138"/>
                  <a:pt x="2882268" y="2412968"/>
                  <a:pt x="2948152" y="2419557"/>
                </a:cubicBezTo>
                <a:cubicBezTo>
                  <a:pt x="2879835" y="2424812"/>
                  <a:pt x="2811631" y="2431843"/>
                  <a:pt x="2743200" y="2435322"/>
                </a:cubicBezTo>
                <a:cubicBezTo>
                  <a:pt x="2501546" y="2447609"/>
                  <a:pt x="2259068" y="2446189"/>
                  <a:pt x="2017986" y="2466853"/>
                </a:cubicBezTo>
                <a:lnTo>
                  <a:pt x="2191407" y="2482619"/>
                </a:lnTo>
                <a:cubicBezTo>
                  <a:pt x="2233543" y="2487054"/>
                  <a:pt x="2275534" y="2492784"/>
                  <a:pt x="2317531" y="2498384"/>
                </a:cubicBezTo>
                <a:cubicBezTo>
                  <a:pt x="2354365" y="2503295"/>
                  <a:pt x="2390957" y="2510046"/>
                  <a:pt x="2427890" y="2514150"/>
                </a:cubicBezTo>
                <a:cubicBezTo>
                  <a:pt x="2511958" y="2523491"/>
                  <a:pt x="2639733" y="2530204"/>
                  <a:pt x="2727435" y="2545681"/>
                </a:cubicBezTo>
                <a:cubicBezTo>
                  <a:pt x="2775148" y="2554101"/>
                  <a:pt x="2821704" y="2568283"/>
                  <a:pt x="2869324" y="2577212"/>
                </a:cubicBezTo>
                <a:cubicBezTo>
                  <a:pt x="2905847" y="2584060"/>
                  <a:pt x="2943029" y="2586868"/>
                  <a:pt x="2979683" y="2592977"/>
                </a:cubicBezTo>
                <a:cubicBezTo>
                  <a:pt x="3006115" y="2597382"/>
                  <a:pt x="3032235" y="2603488"/>
                  <a:pt x="3058511" y="2608743"/>
                </a:cubicBezTo>
                <a:lnTo>
                  <a:pt x="2932386" y="2624508"/>
                </a:lnTo>
                <a:cubicBezTo>
                  <a:pt x="2895552" y="2629419"/>
                  <a:pt x="2785590" y="2632986"/>
                  <a:pt x="2822028" y="2640274"/>
                </a:cubicBezTo>
                <a:cubicBezTo>
                  <a:pt x="2909783" y="2657825"/>
                  <a:pt x="3000704" y="2650784"/>
                  <a:pt x="3090042" y="2656039"/>
                </a:cubicBezTo>
                <a:cubicBezTo>
                  <a:pt x="2947012" y="2691798"/>
                  <a:pt x="3123749" y="2649910"/>
                  <a:pt x="2916621" y="2687570"/>
                </a:cubicBezTo>
                <a:cubicBezTo>
                  <a:pt x="2895303" y="2691446"/>
                  <a:pt x="2874463" y="2697635"/>
                  <a:pt x="2853559" y="2703336"/>
                </a:cubicBezTo>
                <a:cubicBezTo>
                  <a:pt x="2816649" y="2713403"/>
                  <a:pt x="2781074" y="2729456"/>
                  <a:pt x="2743200" y="2734867"/>
                </a:cubicBezTo>
                <a:cubicBezTo>
                  <a:pt x="2633456" y="2750545"/>
                  <a:pt x="2522483" y="2755888"/>
                  <a:pt x="2412124" y="2766398"/>
                </a:cubicBezTo>
                <a:cubicBezTo>
                  <a:pt x="2781216" y="2807407"/>
                  <a:pt x="2394411" y="2760282"/>
                  <a:pt x="2632842" y="2797929"/>
                </a:cubicBezTo>
                <a:cubicBezTo>
                  <a:pt x="2706252" y="2809520"/>
                  <a:pt x="2780889" y="2813888"/>
                  <a:pt x="2853559" y="2829460"/>
                </a:cubicBezTo>
                <a:cubicBezTo>
                  <a:pt x="3105532" y="2883455"/>
                  <a:pt x="3000057" y="2864388"/>
                  <a:pt x="3168869" y="2892522"/>
                </a:cubicBezTo>
                <a:cubicBezTo>
                  <a:pt x="3184635" y="2897777"/>
                  <a:pt x="3232532" y="2905400"/>
                  <a:pt x="3216166" y="2908288"/>
                </a:cubicBezTo>
                <a:cubicBezTo>
                  <a:pt x="3112145" y="2926645"/>
                  <a:pt x="3005959" y="2929309"/>
                  <a:pt x="2900855" y="2939819"/>
                </a:cubicBezTo>
                <a:cubicBezTo>
                  <a:pt x="2807822" y="2949122"/>
                  <a:pt x="2600485" y="2967614"/>
                  <a:pt x="2522483" y="2987115"/>
                </a:cubicBezTo>
                <a:lnTo>
                  <a:pt x="2459421" y="3002881"/>
                </a:lnTo>
                <a:cubicBezTo>
                  <a:pt x="2538249" y="3008136"/>
                  <a:pt x="2617257" y="3011156"/>
                  <a:pt x="2695904" y="3018646"/>
                </a:cubicBezTo>
                <a:cubicBezTo>
                  <a:pt x="2727726" y="3021677"/>
                  <a:pt x="2759047" y="3028694"/>
                  <a:pt x="2790497" y="3034412"/>
                </a:cubicBezTo>
                <a:cubicBezTo>
                  <a:pt x="2816861" y="3039205"/>
                  <a:pt x="2842661" y="3047511"/>
                  <a:pt x="2869324" y="3050177"/>
                </a:cubicBezTo>
                <a:cubicBezTo>
                  <a:pt x="2947935" y="3058038"/>
                  <a:pt x="3026979" y="3060688"/>
                  <a:pt x="3105807" y="3065943"/>
                </a:cubicBezTo>
                <a:cubicBezTo>
                  <a:pt x="3090042" y="3071198"/>
                  <a:pt x="3073697" y="3074959"/>
                  <a:pt x="3058511" y="3081708"/>
                </a:cubicBezTo>
                <a:cubicBezTo>
                  <a:pt x="3026297" y="3096026"/>
                  <a:pt x="2997362" y="3117857"/>
                  <a:pt x="2963918" y="3129005"/>
                </a:cubicBezTo>
                <a:cubicBezTo>
                  <a:pt x="2933592" y="3139114"/>
                  <a:pt x="2900669" y="3138501"/>
                  <a:pt x="2869324" y="3144770"/>
                </a:cubicBezTo>
                <a:cubicBezTo>
                  <a:pt x="2848077" y="3149019"/>
                  <a:pt x="2827414" y="3155836"/>
                  <a:pt x="2806262" y="3160536"/>
                </a:cubicBezTo>
                <a:cubicBezTo>
                  <a:pt x="2626128" y="3200566"/>
                  <a:pt x="2818168" y="3153617"/>
                  <a:pt x="2664373" y="3192067"/>
                </a:cubicBezTo>
                <a:cubicBezTo>
                  <a:pt x="2827283" y="3197322"/>
                  <a:pt x="2990523" y="3196219"/>
                  <a:pt x="3153104" y="3207832"/>
                </a:cubicBezTo>
                <a:cubicBezTo>
                  <a:pt x="3169680" y="3209016"/>
                  <a:pt x="3122343" y="3221944"/>
                  <a:pt x="3105807" y="3223598"/>
                </a:cubicBezTo>
                <a:cubicBezTo>
                  <a:pt x="3016759" y="3232503"/>
                  <a:pt x="2927131" y="3234108"/>
                  <a:pt x="2837793" y="3239363"/>
                </a:cubicBezTo>
                <a:cubicBezTo>
                  <a:pt x="2890345" y="3249874"/>
                  <a:pt x="2942395" y="3263316"/>
                  <a:pt x="2995449" y="3270895"/>
                </a:cubicBezTo>
                <a:cubicBezTo>
                  <a:pt x="3052911" y="3279104"/>
                  <a:pt x="3111112" y="3280884"/>
                  <a:pt x="3168869" y="3286660"/>
                </a:cubicBezTo>
                <a:cubicBezTo>
                  <a:pt x="3216221" y="3291395"/>
                  <a:pt x="3263462" y="3297171"/>
                  <a:pt x="3310759" y="3302426"/>
                </a:cubicBezTo>
                <a:cubicBezTo>
                  <a:pt x="3331780" y="3307681"/>
                  <a:pt x="3373821" y="3296523"/>
                  <a:pt x="3373821" y="3318191"/>
                </a:cubicBezTo>
                <a:cubicBezTo>
                  <a:pt x="3373821" y="3339859"/>
                  <a:pt x="3331315" y="3327105"/>
                  <a:pt x="3310759" y="3333957"/>
                </a:cubicBezTo>
                <a:cubicBezTo>
                  <a:pt x="3283911" y="3342906"/>
                  <a:pt x="3258429" y="3355551"/>
                  <a:pt x="3231931" y="3365488"/>
                </a:cubicBezTo>
                <a:cubicBezTo>
                  <a:pt x="3135331" y="3401713"/>
                  <a:pt x="3136474" y="3384958"/>
                  <a:pt x="2979683" y="3397019"/>
                </a:cubicBezTo>
                <a:cubicBezTo>
                  <a:pt x="2812466" y="3438822"/>
                  <a:pt x="2874614" y="3414859"/>
                  <a:pt x="3247697" y="3460081"/>
                </a:cubicBezTo>
                <a:cubicBezTo>
                  <a:pt x="3310518" y="3467696"/>
                  <a:pt x="3373821" y="3470591"/>
                  <a:pt x="3436883" y="3475846"/>
                </a:cubicBezTo>
                <a:cubicBezTo>
                  <a:pt x="3544760" y="3502816"/>
                  <a:pt x="3572090" y="3500743"/>
                  <a:pt x="3310759" y="3523143"/>
                </a:cubicBezTo>
                <a:cubicBezTo>
                  <a:pt x="3190218" y="3533475"/>
                  <a:pt x="3069021" y="3533653"/>
                  <a:pt x="2948152" y="3538908"/>
                </a:cubicBezTo>
                <a:cubicBezTo>
                  <a:pt x="3005959" y="3544163"/>
                  <a:pt x="3064037" y="3547003"/>
                  <a:pt x="3121573" y="3554674"/>
                </a:cubicBezTo>
                <a:cubicBezTo>
                  <a:pt x="3143050" y="3557538"/>
                  <a:pt x="3163086" y="3568171"/>
                  <a:pt x="3184635" y="3570439"/>
                </a:cubicBezTo>
                <a:cubicBezTo>
                  <a:pt x="3263204" y="3578709"/>
                  <a:pt x="3421118" y="3586205"/>
                  <a:pt x="3421118" y="3586205"/>
                </a:cubicBezTo>
                <a:cubicBezTo>
                  <a:pt x="3394842" y="3596715"/>
                  <a:pt x="3370244" y="3613322"/>
                  <a:pt x="3342290" y="3617736"/>
                </a:cubicBezTo>
                <a:cubicBezTo>
                  <a:pt x="3269433" y="3629240"/>
                  <a:pt x="3192734" y="3614094"/>
                  <a:pt x="3121573" y="3633501"/>
                </a:cubicBezTo>
                <a:cubicBezTo>
                  <a:pt x="3103293" y="3638486"/>
                  <a:pt x="3151453" y="3657568"/>
                  <a:pt x="3168869" y="3665032"/>
                </a:cubicBezTo>
                <a:cubicBezTo>
                  <a:pt x="3206039" y="3680962"/>
                  <a:pt x="3316711" y="3692909"/>
                  <a:pt x="3342290" y="3696563"/>
                </a:cubicBezTo>
                <a:cubicBezTo>
                  <a:pt x="3375215" y="3707538"/>
                  <a:pt x="3458242" y="3737902"/>
                  <a:pt x="3499945" y="3743860"/>
                </a:cubicBezTo>
                <a:cubicBezTo>
                  <a:pt x="3552228" y="3751329"/>
                  <a:pt x="3605048" y="3754371"/>
                  <a:pt x="3657600" y="3759626"/>
                </a:cubicBezTo>
                <a:cubicBezTo>
                  <a:pt x="3510455" y="3764881"/>
                  <a:pt x="3363135" y="3766484"/>
                  <a:pt x="3216166" y="3775391"/>
                </a:cubicBezTo>
                <a:cubicBezTo>
                  <a:pt x="3189419" y="3777012"/>
                  <a:pt x="3163865" y="3787367"/>
                  <a:pt x="3137338" y="3791157"/>
                </a:cubicBezTo>
                <a:cubicBezTo>
                  <a:pt x="3090229" y="3797887"/>
                  <a:pt x="3042745" y="3801667"/>
                  <a:pt x="2995449" y="3806922"/>
                </a:cubicBezTo>
                <a:cubicBezTo>
                  <a:pt x="3234144" y="3909221"/>
                  <a:pt x="2971459" y="3808697"/>
                  <a:pt x="3231931" y="3869984"/>
                </a:cubicBezTo>
                <a:cubicBezTo>
                  <a:pt x="3280461" y="3881403"/>
                  <a:pt x="3327140" y="3899776"/>
                  <a:pt x="3373821" y="3917281"/>
                </a:cubicBezTo>
                <a:cubicBezTo>
                  <a:pt x="3468695" y="3952859"/>
                  <a:pt x="3484441" y="3972525"/>
                  <a:pt x="3578773" y="3996108"/>
                </a:cubicBezTo>
                <a:cubicBezTo>
                  <a:pt x="3682285" y="4021986"/>
                  <a:pt x="3746181" y="4029032"/>
                  <a:pt x="3846786" y="4043405"/>
                </a:cubicBezTo>
                <a:cubicBezTo>
                  <a:pt x="3862552" y="4053915"/>
                  <a:pt x="3900075" y="4056960"/>
                  <a:pt x="3894083" y="4074936"/>
                </a:cubicBezTo>
                <a:cubicBezTo>
                  <a:pt x="3887231" y="4095492"/>
                  <a:pt x="3852641" y="4089260"/>
                  <a:pt x="3831021" y="4090701"/>
                </a:cubicBezTo>
                <a:cubicBezTo>
                  <a:pt x="3694588" y="4099797"/>
                  <a:pt x="3557752" y="4101212"/>
                  <a:pt x="3421118" y="4106467"/>
                </a:cubicBezTo>
                <a:cubicBezTo>
                  <a:pt x="3528691" y="4133360"/>
                  <a:pt x="3441251" y="4106655"/>
                  <a:pt x="3547242" y="4153763"/>
                </a:cubicBezTo>
                <a:cubicBezTo>
                  <a:pt x="3573103" y="4165257"/>
                  <a:pt x="3601225" y="4171743"/>
                  <a:pt x="3626069" y="4185295"/>
                </a:cubicBezTo>
                <a:cubicBezTo>
                  <a:pt x="3659337" y="4203442"/>
                  <a:pt x="3683282" y="4242127"/>
                  <a:pt x="3720662" y="4248357"/>
                </a:cubicBezTo>
                <a:lnTo>
                  <a:pt x="3815255" y="4264122"/>
                </a:lnTo>
                <a:cubicBezTo>
                  <a:pt x="3852041" y="4258867"/>
                  <a:pt x="3895886" y="4270653"/>
                  <a:pt x="3925614" y="4248357"/>
                </a:cubicBezTo>
                <a:cubicBezTo>
                  <a:pt x="3947051" y="4232279"/>
                  <a:pt x="3936587" y="4195893"/>
                  <a:pt x="3941380" y="4169529"/>
                </a:cubicBezTo>
                <a:cubicBezTo>
                  <a:pt x="3947098" y="4138079"/>
                  <a:pt x="3949392" y="4105948"/>
                  <a:pt x="3957145" y="4074936"/>
                </a:cubicBezTo>
                <a:cubicBezTo>
                  <a:pt x="3965206" y="4042692"/>
                  <a:pt x="3988676" y="3980343"/>
                  <a:pt x="3988676" y="3980343"/>
                </a:cubicBezTo>
                <a:cubicBezTo>
                  <a:pt x="3916213" y="3944112"/>
                  <a:pt x="3949116" y="3948812"/>
                  <a:pt x="3894083" y="3948812"/>
                </a:cubicBezTo>
              </a:path>
            </a:pathLst>
          </a:cu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 descr="134949991.jpg"/>
          <p:cNvPicPr>
            <a:picLocks noChangeAspect="1"/>
          </p:cNvPicPr>
          <p:nvPr/>
        </p:nvPicPr>
        <p:blipFill>
          <a:blip r:embed="rId2" cstate="print">
            <a:lum bright="-40000" contrast="40000"/>
          </a:blip>
          <a:stretch>
            <a:fillRect/>
          </a:stretch>
        </p:blipFill>
        <p:spPr>
          <a:xfrm>
            <a:off x="3714744" y="2428868"/>
            <a:ext cx="2428892" cy="2245582"/>
          </a:xfrm>
          <a:prstGeom prst="ellipse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5" name="Рисунок 14" descr="980709185.jpg"/>
          <p:cNvPicPr>
            <a:picLocks noChangeAspect="1"/>
          </p:cNvPicPr>
          <p:nvPr/>
        </p:nvPicPr>
        <p:blipFill>
          <a:blip r:embed="rId3" cstate="print">
            <a:lum bright="40000" contrast="40000"/>
          </a:blip>
          <a:stretch>
            <a:fillRect/>
          </a:stretch>
        </p:blipFill>
        <p:spPr>
          <a:xfrm>
            <a:off x="1500166" y="2185978"/>
            <a:ext cx="428628" cy="342903"/>
          </a:xfrm>
          <a:prstGeom prst="sun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cxnSp>
        <p:nvCxnSpPr>
          <p:cNvPr id="22" name="Прямая соединительная линия 21"/>
          <p:cNvCxnSpPr>
            <a:stCxn id="13" idx="0"/>
            <a:endCxn id="10" idx="195"/>
          </p:cNvCxnSpPr>
          <p:nvPr/>
        </p:nvCxnSpPr>
        <p:spPr>
          <a:xfrm rot="5400000" flipH="1" flipV="1">
            <a:off x="5057535" y="1684691"/>
            <a:ext cx="615833" cy="872522"/>
          </a:xfrm>
          <a:prstGeom prst="line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8" idx="0"/>
          </p:cNvCxnSpPr>
          <p:nvPr/>
        </p:nvCxnSpPr>
        <p:spPr>
          <a:xfrm rot="5400000" flipH="1" flipV="1">
            <a:off x="657198" y="4200531"/>
            <a:ext cx="3829077" cy="0"/>
          </a:xfrm>
          <a:prstGeom prst="lin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4" idx="0"/>
            <a:endCxn id="35" idx="155"/>
          </p:cNvCxnSpPr>
          <p:nvPr/>
        </p:nvCxnSpPr>
        <p:spPr>
          <a:xfrm rot="5400000" flipH="1" flipV="1">
            <a:off x="1180167" y="2467547"/>
            <a:ext cx="2281585" cy="69951"/>
          </a:xfrm>
          <a:prstGeom prst="lin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 descr="980709185.jpg"/>
          <p:cNvPicPr>
            <a:picLocks noChangeAspect="1"/>
          </p:cNvPicPr>
          <p:nvPr/>
        </p:nvPicPr>
        <p:blipFill>
          <a:blip r:embed="rId4" cstate="print">
            <a:lum bright="-40000" contrast="40000"/>
          </a:blip>
          <a:stretch>
            <a:fillRect/>
          </a:stretch>
        </p:blipFill>
        <p:spPr>
          <a:xfrm>
            <a:off x="1428728" y="3643314"/>
            <a:ext cx="1714512" cy="1630877"/>
          </a:xfrm>
          <a:prstGeom prst="ellipse">
            <a:avLst/>
          </a:prstGeom>
          <a:ln>
            <a:noFill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6" name="Рисунок 15" descr="980709185.jpg"/>
          <p:cNvPicPr>
            <a:picLocks noChangeAspect="1"/>
          </p:cNvPicPr>
          <p:nvPr/>
        </p:nvPicPr>
        <p:blipFill>
          <a:blip r:embed="rId5" cstate="print">
            <a:lum bright="30000" contrast="40000"/>
          </a:blip>
          <a:stretch>
            <a:fillRect/>
          </a:stretch>
        </p:blipFill>
        <p:spPr>
          <a:xfrm>
            <a:off x="2571736" y="4786322"/>
            <a:ext cx="1000132" cy="800105"/>
          </a:xfrm>
          <a:prstGeom prst="hear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cxnSp>
        <p:nvCxnSpPr>
          <p:cNvPr id="20" name="Прямая соединительная линия 19"/>
          <p:cNvCxnSpPr>
            <a:stCxn id="16" idx="0"/>
          </p:cNvCxnSpPr>
          <p:nvPr/>
        </p:nvCxnSpPr>
        <p:spPr>
          <a:xfrm rot="5400000" flipH="1" flipV="1">
            <a:off x="1257277" y="3171823"/>
            <a:ext cx="3629050" cy="0"/>
          </a:xfrm>
          <a:prstGeom prst="lin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Рисунок 29" descr="980709185.jpg"/>
          <p:cNvPicPr>
            <a:picLocks noChangeAspect="1"/>
          </p:cNvPicPr>
          <p:nvPr/>
        </p:nvPicPr>
        <p:blipFill>
          <a:blip r:embed="rId3" cstate="print">
            <a:lum bright="40000" contrast="40000"/>
          </a:blip>
          <a:stretch>
            <a:fillRect/>
          </a:stretch>
        </p:blipFill>
        <p:spPr>
          <a:xfrm>
            <a:off x="928662" y="3429000"/>
            <a:ext cx="571504" cy="457203"/>
          </a:xfrm>
          <a:prstGeom prst="sun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32" name="Рисунок 31" descr="980709185.jpg"/>
          <p:cNvPicPr>
            <a:picLocks noChangeAspect="1"/>
          </p:cNvPicPr>
          <p:nvPr/>
        </p:nvPicPr>
        <p:blipFill>
          <a:blip r:embed="rId3" cstate="print">
            <a:lum bright="40000" contrast="40000"/>
          </a:blip>
          <a:stretch>
            <a:fillRect/>
          </a:stretch>
        </p:blipFill>
        <p:spPr>
          <a:xfrm>
            <a:off x="2643174" y="2357430"/>
            <a:ext cx="571504" cy="457203"/>
          </a:xfrm>
          <a:prstGeom prst="sun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33" name="Рисунок 32" descr="980709185.jpg"/>
          <p:cNvPicPr>
            <a:picLocks noChangeAspect="1"/>
          </p:cNvPicPr>
          <p:nvPr/>
        </p:nvPicPr>
        <p:blipFill>
          <a:blip r:embed="rId6" cstate="print">
            <a:lum bright="40000" contrast="40000"/>
          </a:blip>
          <a:stretch>
            <a:fillRect/>
          </a:stretch>
        </p:blipFill>
        <p:spPr>
          <a:xfrm rot="664850">
            <a:off x="7911234" y="2141333"/>
            <a:ext cx="785818" cy="628654"/>
          </a:xfrm>
          <a:prstGeom prst="sun">
            <a:avLst/>
          </a:prstGeom>
          <a:ln w="34925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34" name="Рисунок 33" descr="980709185.jpg"/>
          <p:cNvPicPr>
            <a:picLocks noChangeAspect="1"/>
          </p:cNvPicPr>
          <p:nvPr/>
        </p:nvPicPr>
        <p:blipFill>
          <a:blip r:embed="rId7" cstate="print">
            <a:lum bright="40000" contrast="40000"/>
          </a:blip>
          <a:stretch>
            <a:fillRect/>
          </a:stretch>
        </p:blipFill>
        <p:spPr>
          <a:xfrm>
            <a:off x="7643834" y="4572008"/>
            <a:ext cx="1160868" cy="928694"/>
          </a:xfrm>
          <a:prstGeom prst="sun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35" name="Полилиния 34"/>
          <p:cNvSpPr/>
          <p:nvPr/>
        </p:nvSpPr>
        <p:spPr>
          <a:xfrm>
            <a:off x="1000100" y="857232"/>
            <a:ext cx="7193252" cy="3547241"/>
          </a:xfrm>
          <a:custGeom>
            <a:avLst/>
            <a:gdLst>
              <a:gd name="connsiteX0" fmla="*/ 2885090 w 7193252"/>
              <a:gd name="connsiteY0" fmla="*/ 283779 h 3547241"/>
              <a:gd name="connsiteX1" fmla="*/ 2806262 w 7193252"/>
              <a:gd name="connsiteY1" fmla="*/ 204952 h 3547241"/>
              <a:gd name="connsiteX2" fmla="*/ 2774731 w 7193252"/>
              <a:gd name="connsiteY2" fmla="*/ 157655 h 3547241"/>
              <a:gd name="connsiteX3" fmla="*/ 2695903 w 7193252"/>
              <a:gd name="connsiteY3" fmla="*/ 78828 h 3547241"/>
              <a:gd name="connsiteX4" fmla="*/ 2743200 w 7193252"/>
              <a:gd name="connsiteY4" fmla="*/ 283779 h 3547241"/>
              <a:gd name="connsiteX5" fmla="*/ 2790497 w 7193252"/>
              <a:gd name="connsiteY5" fmla="*/ 268014 h 3547241"/>
              <a:gd name="connsiteX6" fmla="*/ 2695903 w 7193252"/>
              <a:gd name="connsiteY6" fmla="*/ 236483 h 3547241"/>
              <a:gd name="connsiteX7" fmla="*/ 2601310 w 7193252"/>
              <a:gd name="connsiteY7" fmla="*/ 173421 h 3547241"/>
              <a:gd name="connsiteX8" fmla="*/ 2554014 w 7193252"/>
              <a:gd name="connsiteY8" fmla="*/ 110359 h 3547241"/>
              <a:gd name="connsiteX9" fmla="*/ 2506717 w 7193252"/>
              <a:gd name="connsiteY9" fmla="*/ 94593 h 3547241"/>
              <a:gd name="connsiteX10" fmla="*/ 2506717 w 7193252"/>
              <a:gd name="connsiteY10" fmla="*/ 78828 h 3547241"/>
              <a:gd name="connsiteX11" fmla="*/ 2601310 w 7193252"/>
              <a:gd name="connsiteY11" fmla="*/ 173421 h 3547241"/>
              <a:gd name="connsiteX12" fmla="*/ 2412124 w 7193252"/>
              <a:gd name="connsiteY12" fmla="*/ 126124 h 3547241"/>
              <a:gd name="connsiteX13" fmla="*/ 2317531 w 7193252"/>
              <a:gd name="connsiteY13" fmla="*/ 78828 h 3547241"/>
              <a:gd name="connsiteX14" fmla="*/ 2412124 w 7193252"/>
              <a:gd name="connsiteY14" fmla="*/ 141890 h 3547241"/>
              <a:gd name="connsiteX15" fmla="*/ 2506717 w 7193252"/>
              <a:gd name="connsiteY15" fmla="*/ 220717 h 3547241"/>
              <a:gd name="connsiteX16" fmla="*/ 2333297 w 7193252"/>
              <a:gd name="connsiteY16" fmla="*/ 173421 h 3547241"/>
              <a:gd name="connsiteX17" fmla="*/ 2238703 w 7193252"/>
              <a:gd name="connsiteY17" fmla="*/ 110359 h 3547241"/>
              <a:gd name="connsiteX18" fmla="*/ 2191407 w 7193252"/>
              <a:gd name="connsiteY18" fmla="*/ 94593 h 3547241"/>
              <a:gd name="connsiteX19" fmla="*/ 2096814 w 7193252"/>
              <a:gd name="connsiteY19" fmla="*/ 47297 h 3547241"/>
              <a:gd name="connsiteX20" fmla="*/ 2128345 w 7193252"/>
              <a:gd name="connsiteY20" fmla="*/ 110359 h 3547241"/>
              <a:gd name="connsiteX21" fmla="*/ 2254469 w 7193252"/>
              <a:gd name="connsiteY21" fmla="*/ 204952 h 3547241"/>
              <a:gd name="connsiteX22" fmla="*/ 2222938 w 7193252"/>
              <a:gd name="connsiteY22" fmla="*/ 157655 h 3547241"/>
              <a:gd name="connsiteX23" fmla="*/ 2175641 w 7193252"/>
              <a:gd name="connsiteY23" fmla="*/ 141890 h 3547241"/>
              <a:gd name="connsiteX24" fmla="*/ 2112579 w 7193252"/>
              <a:gd name="connsiteY24" fmla="*/ 110359 h 3547241"/>
              <a:gd name="connsiteX25" fmla="*/ 2002221 w 7193252"/>
              <a:gd name="connsiteY25" fmla="*/ 47297 h 3547241"/>
              <a:gd name="connsiteX26" fmla="*/ 1954924 w 7193252"/>
              <a:gd name="connsiteY26" fmla="*/ 15766 h 3547241"/>
              <a:gd name="connsiteX27" fmla="*/ 1907628 w 7193252"/>
              <a:gd name="connsiteY27" fmla="*/ 0 h 3547241"/>
              <a:gd name="connsiteX28" fmla="*/ 1923393 w 7193252"/>
              <a:gd name="connsiteY28" fmla="*/ 63062 h 3547241"/>
              <a:gd name="connsiteX29" fmla="*/ 2033752 w 7193252"/>
              <a:gd name="connsiteY29" fmla="*/ 126124 h 3547241"/>
              <a:gd name="connsiteX30" fmla="*/ 2081048 w 7193252"/>
              <a:gd name="connsiteY30" fmla="*/ 173421 h 3547241"/>
              <a:gd name="connsiteX31" fmla="*/ 2128345 w 7193252"/>
              <a:gd name="connsiteY31" fmla="*/ 204952 h 3547241"/>
              <a:gd name="connsiteX32" fmla="*/ 2065283 w 7193252"/>
              <a:gd name="connsiteY32" fmla="*/ 189186 h 3547241"/>
              <a:gd name="connsiteX33" fmla="*/ 1954924 w 7193252"/>
              <a:gd name="connsiteY33" fmla="*/ 141890 h 3547241"/>
              <a:gd name="connsiteX34" fmla="*/ 1907628 w 7193252"/>
              <a:gd name="connsiteY34" fmla="*/ 126124 h 3547241"/>
              <a:gd name="connsiteX35" fmla="*/ 1813035 w 7193252"/>
              <a:gd name="connsiteY35" fmla="*/ 63062 h 3547241"/>
              <a:gd name="connsiteX36" fmla="*/ 1844566 w 7193252"/>
              <a:gd name="connsiteY36" fmla="*/ 110359 h 3547241"/>
              <a:gd name="connsiteX37" fmla="*/ 2017986 w 7193252"/>
              <a:gd name="connsiteY37" fmla="*/ 204952 h 3547241"/>
              <a:gd name="connsiteX38" fmla="*/ 2081048 w 7193252"/>
              <a:gd name="connsiteY38" fmla="*/ 236483 h 3547241"/>
              <a:gd name="connsiteX39" fmla="*/ 2002221 w 7193252"/>
              <a:gd name="connsiteY39" fmla="*/ 220717 h 3547241"/>
              <a:gd name="connsiteX40" fmla="*/ 1844566 w 7193252"/>
              <a:gd name="connsiteY40" fmla="*/ 157655 h 3547241"/>
              <a:gd name="connsiteX41" fmla="*/ 1781503 w 7193252"/>
              <a:gd name="connsiteY41" fmla="*/ 126124 h 3547241"/>
              <a:gd name="connsiteX42" fmla="*/ 1718441 w 7193252"/>
              <a:gd name="connsiteY42" fmla="*/ 110359 h 3547241"/>
              <a:gd name="connsiteX43" fmla="*/ 1671145 w 7193252"/>
              <a:gd name="connsiteY43" fmla="*/ 94593 h 3547241"/>
              <a:gd name="connsiteX44" fmla="*/ 1513490 w 7193252"/>
              <a:gd name="connsiteY44" fmla="*/ 63062 h 3547241"/>
              <a:gd name="connsiteX45" fmla="*/ 1608083 w 7193252"/>
              <a:gd name="connsiteY45" fmla="*/ 141890 h 3547241"/>
              <a:gd name="connsiteX46" fmla="*/ 1702676 w 7193252"/>
              <a:gd name="connsiteY46" fmla="*/ 173421 h 3547241"/>
              <a:gd name="connsiteX47" fmla="*/ 1639614 w 7193252"/>
              <a:gd name="connsiteY47" fmla="*/ 189186 h 3547241"/>
              <a:gd name="connsiteX48" fmla="*/ 1576552 w 7193252"/>
              <a:gd name="connsiteY48" fmla="*/ 173421 h 3547241"/>
              <a:gd name="connsiteX49" fmla="*/ 1481959 w 7193252"/>
              <a:gd name="connsiteY49" fmla="*/ 157655 h 3547241"/>
              <a:gd name="connsiteX50" fmla="*/ 1434662 w 7193252"/>
              <a:gd name="connsiteY50" fmla="*/ 173421 h 3547241"/>
              <a:gd name="connsiteX51" fmla="*/ 1450428 w 7193252"/>
              <a:gd name="connsiteY51" fmla="*/ 220717 h 3547241"/>
              <a:gd name="connsiteX52" fmla="*/ 1513490 w 7193252"/>
              <a:gd name="connsiteY52" fmla="*/ 236483 h 3547241"/>
              <a:gd name="connsiteX53" fmla="*/ 1592317 w 7193252"/>
              <a:gd name="connsiteY53" fmla="*/ 268014 h 3547241"/>
              <a:gd name="connsiteX54" fmla="*/ 1545021 w 7193252"/>
              <a:gd name="connsiteY54" fmla="*/ 268014 h 3547241"/>
              <a:gd name="connsiteX55" fmla="*/ 1497724 w 7193252"/>
              <a:gd name="connsiteY55" fmla="*/ 252248 h 3547241"/>
              <a:gd name="connsiteX56" fmla="*/ 1434662 w 7193252"/>
              <a:gd name="connsiteY56" fmla="*/ 220717 h 3547241"/>
              <a:gd name="connsiteX57" fmla="*/ 1371600 w 7193252"/>
              <a:gd name="connsiteY57" fmla="*/ 204952 h 3547241"/>
              <a:gd name="connsiteX58" fmla="*/ 1261241 w 7193252"/>
              <a:gd name="connsiteY58" fmla="*/ 173421 h 3547241"/>
              <a:gd name="connsiteX59" fmla="*/ 1135117 w 7193252"/>
              <a:gd name="connsiteY59" fmla="*/ 189186 h 3547241"/>
              <a:gd name="connsiteX60" fmla="*/ 914400 w 7193252"/>
              <a:gd name="connsiteY60" fmla="*/ 204952 h 3547241"/>
              <a:gd name="connsiteX61" fmla="*/ 977462 w 7193252"/>
              <a:gd name="connsiteY61" fmla="*/ 236483 h 3547241"/>
              <a:gd name="connsiteX62" fmla="*/ 1087821 w 7193252"/>
              <a:gd name="connsiteY62" fmla="*/ 315310 h 3547241"/>
              <a:gd name="connsiteX63" fmla="*/ 1040524 w 7193252"/>
              <a:gd name="connsiteY63" fmla="*/ 299545 h 3547241"/>
              <a:gd name="connsiteX64" fmla="*/ 961697 w 7193252"/>
              <a:gd name="connsiteY64" fmla="*/ 283779 h 3547241"/>
              <a:gd name="connsiteX65" fmla="*/ 867103 w 7193252"/>
              <a:gd name="connsiteY65" fmla="*/ 252248 h 3547241"/>
              <a:gd name="connsiteX66" fmla="*/ 804041 w 7193252"/>
              <a:gd name="connsiteY66" fmla="*/ 236483 h 3547241"/>
              <a:gd name="connsiteX67" fmla="*/ 740979 w 7193252"/>
              <a:gd name="connsiteY67" fmla="*/ 252248 h 3547241"/>
              <a:gd name="connsiteX68" fmla="*/ 867103 w 7193252"/>
              <a:gd name="connsiteY68" fmla="*/ 331076 h 3547241"/>
              <a:gd name="connsiteX69" fmla="*/ 961697 w 7193252"/>
              <a:gd name="connsiteY69" fmla="*/ 362607 h 3547241"/>
              <a:gd name="connsiteX70" fmla="*/ 898635 w 7193252"/>
              <a:gd name="connsiteY70" fmla="*/ 378372 h 3547241"/>
              <a:gd name="connsiteX71" fmla="*/ 772510 w 7193252"/>
              <a:gd name="connsiteY71" fmla="*/ 346841 h 3547241"/>
              <a:gd name="connsiteX72" fmla="*/ 709448 w 7193252"/>
              <a:gd name="connsiteY72" fmla="*/ 362607 h 3547241"/>
              <a:gd name="connsiteX73" fmla="*/ 804041 w 7193252"/>
              <a:gd name="connsiteY73" fmla="*/ 425669 h 3547241"/>
              <a:gd name="connsiteX74" fmla="*/ 567559 w 7193252"/>
              <a:gd name="connsiteY74" fmla="*/ 441434 h 3547241"/>
              <a:gd name="connsiteX75" fmla="*/ 614855 w 7193252"/>
              <a:gd name="connsiteY75" fmla="*/ 457200 h 3547241"/>
              <a:gd name="connsiteX76" fmla="*/ 693683 w 7193252"/>
              <a:gd name="connsiteY76" fmla="*/ 472966 h 3547241"/>
              <a:gd name="connsiteX77" fmla="*/ 520262 w 7193252"/>
              <a:gd name="connsiteY77" fmla="*/ 520262 h 3547241"/>
              <a:gd name="connsiteX78" fmla="*/ 409903 w 7193252"/>
              <a:gd name="connsiteY78" fmla="*/ 583324 h 3547241"/>
              <a:gd name="connsiteX79" fmla="*/ 362607 w 7193252"/>
              <a:gd name="connsiteY79" fmla="*/ 599090 h 3547241"/>
              <a:gd name="connsiteX80" fmla="*/ 504497 w 7193252"/>
              <a:gd name="connsiteY80" fmla="*/ 614855 h 3547241"/>
              <a:gd name="connsiteX81" fmla="*/ 457200 w 7193252"/>
              <a:gd name="connsiteY81" fmla="*/ 630621 h 3547241"/>
              <a:gd name="connsiteX82" fmla="*/ 362607 w 7193252"/>
              <a:gd name="connsiteY82" fmla="*/ 646386 h 3547241"/>
              <a:gd name="connsiteX83" fmla="*/ 283779 w 7193252"/>
              <a:gd name="connsiteY83" fmla="*/ 662152 h 3547241"/>
              <a:gd name="connsiteX84" fmla="*/ 331076 w 7193252"/>
              <a:gd name="connsiteY84" fmla="*/ 677917 h 3547241"/>
              <a:gd name="connsiteX85" fmla="*/ 488731 w 7193252"/>
              <a:gd name="connsiteY85" fmla="*/ 693683 h 3547241"/>
              <a:gd name="connsiteX86" fmla="*/ 441435 w 7193252"/>
              <a:gd name="connsiteY86" fmla="*/ 740979 h 3547241"/>
              <a:gd name="connsiteX87" fmla="*/ 378372 w 7193252"/>
              <a:gd name="connsiteY87" fmla="*/ 756745 h 3547241"/>
              <a:gd name="connsiteX88" fmla="*/ 283779 w 7193252"/>
              <a:gd name="connsiteY88" fmla="*/ 788276 h 3547241"/>
              <a:gd name="connsiteX89" fmla="*/ 536028 w 7193252"/>
              <a:gd name="connsiteY89" fmla="*/ 804041 h 3547241"/>
              <a:gd name="connsiteX90" fmla="*/ 488731 w 7193252"/>
              <a:gd name="connsiteY90" fmla="*/ 851338 h 3547241"/>
              <a:gd name="connsiteX91" fmla="*/ 283779 w 7193252"/>
              <a:gd name="connsiteY91" fmla="*/ 945931 h 3547241"/>
              <a:gd name="connsiteX92" fmla="*/ 236483 w 7193252"/>
              <a:gd name="connsiteY92" fmla="*/ 977462 h 3547241"/>
              <a:gd name="connsiteX93" fmla="*/ 409903 w 7193252"/>
              <a:gd name="connsiteY93" fmla="*/ 993228 h 3547241"/>
              <a:gd name="connsiteX94" fmla="*/ 346841 w 7193252"/>
              <a:gd name="connsiteY94" fmla="*/ 1040524 h 3547241"/>
              <a:gd name="connsiteX95" fmla="*/ 236483 w 7193252"/>
              <a:gd name="connsiteY95" fmla="*/ 1087821 h 3547241"/>
              <a:gd name="connsiteX96" fmla="*/ 141890 w 7193252"/>
              <a:gd name="connsiteY96" fmla="*/ 1135117 h 3547241"/>
              <a:gd name="connsiteX97" fmla="*/ 47297 w 7193252"/>
              <a:gd name="connsiteY97" fmla="*/ 1198179 h 3547241"/>
              <a:gd name="connsiteX98" fmla="*/ 0 w 7193252"/>
              <a:gd name="connsiteY98" fmla="*/ 1229710 h 3547241"/>
              <a:gd name="connsiteX99" fmla="*/ 31531 w 7193252"/>
              <a:gd name="connsiteY99" fmla="*/ 1182414 h 3547241"/>
              <a:gd name="connsiteX100" fmla="*/ 110359 w 7193252"/>
              <a:gd name="connsiteY100" fmla="*/ 1166648 h 3547241"/>
              <a:gd name="connsiteX101" fmla="*/ 157655 w 7193252"/>
              <a:gd name="connsiteY101" fmla="*/ 1150883 h 3547241"/>
              <a:gd name="connsiteX102" fmla="*/ 189186 w 7193252"/>
              <a:gd name="connsiteY102" fmla="*/ 1355834 h 3547241"/>
              <a:gd name="connsiteX103" fmla="*/ 268014 w 7193252"/>
              <a:gd name="connsiteY103" fmla="*/ 1308538 h 3547241"/>
              <a:gd name="connsiteX104" fmla="*/ 299545 w 7193252"/>
              <a:gd name="connsiteY104" fmla="*/ 1261241 h 3547241"/>
              <a:gd name="connsiteX105" fmla="*/ 252248 w 7193252"/>
              <a:gd name="connsiteY105" fmla="*/ 1418897 h 3547241"/>
              <a:gd name="connsiteX106" fmla="*/ 236483 w 7193252"/>
              <a:gd name="connsiteY106" fmla="*/ 1466193 h 3547241"/>
              <a:gd name="connsiteX107" fmla="*/ 220717 w 7193252"/>
              <a:gd name="connsiteY107" fmla="*/ 1513490 h 3547241"/>
              <a:gd name="connsiteX108" fmla="*/ 268014 w 7193252"/>
              <a:gd name="connsiteY108" fmla="*/ 1466193 h 3547241"/>
              <a:gd name="connsiteX109" fmla="*/ 283779 w 7193252"/>
              <a:gd name="connsiteY109" fmla="*/ 1403131 h 3547241"/>
              <a:gd name="connsiteX110" fmla="*/ 299545 w 7193252"/>
              <a:gd name="connsiteY110" fmla="*/ 1355834 h 3547241"/>
              <a:gd name="connsiteX111" fmla="*/ 315310 w 7193252"/>
              <a:gd name="connsiteY111" fmla="*/ 1529255 h 3547241"/>
              <a:gd name="connsiteX112" fmla="*/ 346841 w 7193252"/>
              <a:gd name="connsiteY112" fmla="*/ 1481959 h 3547241"/>
              <a:gd name="connsiteX113" fmla="*/ 378372 w 7193252"/>
              <a:gd name="connsiteY113" fmla="*/ 1355834 h 3547241"/>
              <a:gd name="connsiteX114" fmla="*/ 394138 w 7193252"/>
              <a:gd name="connsiteY114" fmla="*/ 1418897 h 3547241"/>
              <a:gd name="connsiteX115" fmla="*/ 409903 w 7193252"/>
              <a:gd name="connsiteY115" fmla="*/ 1497724 h 3547241"/>
              <a:gd name="connsiteX116" fmla="*/ 441435 w 7193252"/>
              <a:gd name="connsiteY116" fmla="*/ 1466193 h 3547241"/>
              <a:gd name="connsiteX117" fmla="*/ 472966 w 7193252"/>
              <a:gd name="connsiteY117" fmla="*/ 1229710 h 3547241"/>
              <a:gd name="connsiteX118" fmla="*/ 488731 w 7193252"/>
              <a:gd name="connsiteY118" fmla="*/ 945931 h 3547241"/>
              <a:gd name="connsiteX119" fmla="*/ 504497 w 7193252"/>
              <a:gd name="connsiteY119" fmla="*/ 1024759 h 3547241"/>
              <a:gd name="connsiteX120" fmla="*/ 536028 w 7193252"/>
              <a:gd name="connsiteY120" fmla="*/ 1072055 h 3547241"/>
              <a:gd name="connsiteX121" fmla="*/ 551793 w 7193252"/>
              <a:gd name="connsiteY121" fmla="*/ 851338 h 3547241"/>
              <a:gd name="connsiteX122" fmla="*/ 599090 w 7193252"/>
              <a:gd name="connsiteY122" fmla="*/ 599090 h 3547241"/>
              <a:gd name="connsiteX123" fmla="*/ 614855 w 7193252"/>
              <a:gd name="connsiteY123" fmla="*/ 740979 h 3547241"/>
              <a:gd name="connsiteX124" fmla="*/ 630621 w 7193252"/>
              <a:gd name="connsiteY124" fmla="*/ 488731 h 3547241"/>
              <a:gd name="connsiteX125" fmla="*/ 646386 w 7193252"/>
              <a:gd name="connsiteY125" fmla="*/ 646386 h 3547241"/>
              <a:gd name="connsiteX126" fmla="*/ 662152 w 7193252"/>
              <a:gd name="connsiteY126" fmla="*/ 567559 h 3547241"/>
              <a:gd name="connsiteX127" fmla="*/ 693683 w 7193252"/>
              <a:gd name="connsiteY127" fmla="*/ 504497 h 3547241"/>
              <a:gd name="connsiteX128" fmla="*/ 740979 w 7193252"/>
              <a:gd name="connsiteY128" fmla="*/ 472966 h 3547241"/>
              <a:gd name="connsiteX129" fmla="*/ 772510 w 7193252"/>
              <a:gd name="connsiteY129" fmla="*/ 441434 h 3547241"/>
              <a:gd name="connsiteX130" fmla="*/ 756745 w 7193252"/>
              <a:gd name="connsiteY130" fmla="*/ 551793 h 3547241"/>
              <a:gd name="connsiteX131" fmla="*/ 788276 w 7193252"/>
              <a:gd name="connsiteY131" fmla="*/ 504497 h 3547241"/>
              <a:gd name="connsiteX132" fmla="*/ 835572 w 7193252"/>
              <a:gd name="connsiteY132" fmla="*/ 472966 h 3547241"/>
              <a:gd name="connsiteX133" fmla="*/ 945931 w 7193252"/>
              <a:gd name="connsiteY133" fmla="*/ 425669 h 3547241"/>
              <a:gd name="connsiteX134" fmla="*/ 930166 w 7193252"/>
              <a:gd name="connsiteY134" fmla="*/ 488731 h 3547241"/>
              <a:gd name="connsiteX135" fmla="*/ 930166 w 7193252"/>
              <a:gd name="connsiteY135" fmla="*/ 551793 h 3547241"/>
              <a:gd name="connsiteX136" fmla="*/ 977462 w 7193252"/>
              <a:gd name="connsiteY136" fmla="*/ 536028 h 3547241"/>
              <a:gd name="connsiteX137" fmla="*/ 1103586 w 7193252"/>
              <a:gd name="connsiteY137" fmla="*/ 504497 h 3547241"/>
              <a:gd name="connsiteX138" fmla="*/ 1198179 w 7193252"/>
              <a:gd name="connsiteY138" fmla="*/ 472966 h 3547241"/>
              <a:gd name="connsiteX139" fmla="*/ 1135117 w 7193252"/>
              <a:gd name="connsiteY139" fmla="*/ 488731 h 3547241"/>
              <a:gd name="connsiteX140" fmla="*/ 1056290 w 7193252"/>
              <a:gd name="connsiteY140" fmla="*/ 472966 h 3547241"/>
              <a:gd name="connsiteX141" fmla="*/ 1119352 w 7193252"/>
              <a:gd name="connsiteY141" fmla="*/ 441434 h 3547241"/>
              <a:gd name="connsiteX142" fmla="*/ 1166648 w 7193252"/>
              <a:gd name="connsiteY142" fmla="*/ 425669 h 3547241"/>
              <a:gd name="connsiteX143" fmla="*/ 1261241 w 7193252"/>
              <a:gd name="connsiteY143" fmla="*/ 409903 h 3547241"/>
              <a:gd name="connsiteX144" fmla="*/ 1198179 w 7193252"/>
              <a:gd name="connsiteY144" fmla="*/ 441434 h 3547241"/>
              <a:gd name="connsiteX145" fmla="*/ 1229710 w 7193252"/>
              <a:gd name="connsiteY145" fmla="*/ 394138 h 3547241"/>
              <a:gd name="connsiteX146" fmla="*/ 1277007 w 7193252"/>
              <a:gd name="connsiteY146" fmla="*/ 378372 h 3547241"/>
              <a:gd name="connsiteX147" fmla="*/ 1387366 w 7193252"/>
              <a:gd name="connsiteY147" fmla="*/ 362607 h 3547241"/>
              <a:gd name="connsiteX148" fmla="*/ 1434662 w 7193252"/>
              <a:gd name="connsiteY148" fmla="*/ 378372 h 3547241"/>
              <a:gd name="connsiteX149" fmla="*/ 1261241 w 7193252"/>
              <a:gd name="connsiteY149" fmla="*/ 457200 h 3547241"/>
              <a:gd name="connsiteX150" fmla="*/ 1418897 w 7193252"/>
              <a:gd name="connsiteY150" fmla="*/ 409903 h 3547241"/>
              <a:gd name="connsiteX151" fmla="*/ 1403131 w 7193252"/>
              <a:gd name="connsiteY151" fmla="*/ 457200 h 3547241"/>
              <a:gd name="connsiteX152" fmla="*/ 1308538 w 7193252"/>
              <a:gd name="connsiteY152" fmla="*/ 536028 h 3547241"/>
              <a:gd name="connsiteX153" fmla="*/ 1198179 w 7193252"/>
              <a:gd name="connsiteY153" fmla="*/ 567559 h 3547241"/>
              <a:gd name="connsiteX154" fmla="*/ 1245476 w 7193252"/>
              <a:gd name="connsiteY154" fmla="*/ 536028 h 3547241"/>
              <a:gd name="connsiteX155" fmla="*/ 1355835 w 7193252"/>
              <a:gd name="connsiteY155" fmla="*/ 504497 h 3547241"/>
              <a:gd name="connsiteX156" fmla="*/ 1324303 w 7193252"/>
              <a:gd name="connsiteY156" fmla="*/ 551793 h 3547241"/>
              <a:gd name="connsiteX157" fmla="*/ 1277007 w 7193252"/>
              <a:gd name="connsiteY157" fmla="*/ 630621 h 3547241"/>
              <a:gd name="connsiteX158" fmla="*/ 1355835 w 7193252"/>
              <a:gd name="connsiteY158" fmla="*/ 614855 h 3547241"/>
              <a:gd name="connsiteX159" fmla="*/ 1308538 w 7193252"/>
              <a:gd name="connsiteY159" fmla="*/ 709448 h 3547241"/>
              <a:gd name="connsiteX160" fmla="*/ 1261241 w 7193252"/>
              <a:gd name="connsiteY160" fmla="*/ 725214 h 3547241"/>
              <a:gd name="connsiteX161" fmla="*/ 1340069 w 7193252"/>
              <a:gd name="connsiteY161" fmla="*/ 693683 h 3547241"/>
              <a:gd name="connsiteX162" fmla="*/ 1434662 w 7193252"/>
              <a:gd name="connsiteY162" fmla="*/ 662152 h 3547241"/>
              <a:gd name="connsiteX163" fmla="*/ 1403131 w 7193252"/>
              <a:gd name="connsiteY163" fmla="*/ 788276 h 3547241"/>
              <a:gd name="connsiteX164" fmla="*/ 1387366 w 7193252"/>
              <a:gd name="connsiteY164" fmla="*/ 835572 h 3547241"/>
              <a:gd name="connsiteX165" fmla="*/ 1450428 w 7193252"/>
              <a:gd name="connsiteY165" fmla="*/ 819807 h 3547241"/>
              <a:gd name="connsiteX166" fmla="*/ 1466193 w 7193252"/>
              <a:gd name="connsiteY166" fmla="*/ 772510 h 3547241"/>
              <a:gd name="connsiteX167" fmla="*/ 1481959 w 7193252"/>
              <a:gd name="connsiteY167" fmla="*/ 930166 h 3547241"/>
              <a:gd name="connsiteX168" fmla="*/ 1466193 w 7193252"/>
              <a:gd name="connsiteY168" fmla="*/ 614855 h 3547241"/>
              <a:gd name="connsiteX169" fmla="*/ 1481959 w 7193252"/>
              <a:gd name="connsiteY169" fmla="*/ 772510 h 3547241"/>
              <a:gd name="connsiteX170" fmla="*/ 1513490 w 7193252"/>
              <a:gd name="connsiteY170" fmla="*/ 725214 h 3547241"/>
              <a:gd name="connsiteX171" fmla="*/ 1481959 w 7193252"/>
              <a:gd name="connsiteY171" fmla="*/ 567559 h 3547241"/>
              <a:gd name="connsiteX172" fmla="*/ 1450428 w 7193252"/>
              <a:gd name="connsiteY172" fmla="*/ 472966 h 3547241"/>
              <a:gd name="connsiteX173" fmla="*/ 1466193 w 7193252"/>
              <a:gd name="connsiteY173" fmla="*/ 599090 h 3547241"/>
              <a:gd name="connsiteX174" fmla="*/ 1481959 w 7193252"/>
              <a:gd name="connsiteY174" fmla="*/ 504497 h 3547241"/>
              <a:gd name="connsiteX175" fmla="*/ 1560786 w 7193252"/>
              <a:gd name="connsiteY175" fmla="*/ 362607 h 3547241"/>
              <a:gd name="connsiteX176" fmla="*/ 1608083 w 7193252"/>
              <a:gd name="connsiteY176" fmla="*/ 331076 h 3547241"/>
              <a:gd name="connsiteX177" fmla="*/ 1592317 w 7193252"/>
              <a:gd name="connsiteY177" fmla="*/ 378372 h 3547241"/>
              <a:gd name="connsiteX178" fmla="*/ 1545021 w 7193252"/>
              <a:gd name="connsiteY178" fmla="*/ 425669 h 3547241"/>
              <a:gd name="connsiteX179" fmla="*/ 1608083 w 7193252"/>
              <a:gd name="connsiteY179" fmla="*/ 394138 h 3547241"/>
              <a:gd name="connsiteX180" fmla="*/ 1671145 w 7193252"/>
              <a:gd name="connsiteY180" fmla="*/ 378372 h 3547241"/>
              <a:gd name="connsiteX181" fmla="*/ 1718441 w 7193252"/>
              <a:gd name="connsiteY181" fmla="*/ 362607 h 3547241"/>
              <a:gd name="connsiteX182" fmla="*/ 1702676 w 7193252"/>
              <a:gd name="connsiteY182" fmla="*/ 409903 h 3547241"/>
              <a:gd name="connsiteX183" fmla="*/ 1608083 w 7193252"/>
              <a:gd name="connsiteY183" fmla="*/ 504497 h 3547241"/>
              <a:gd name="connsiteX184" fmla="*/ 1797269 w 7193252"/>
              <a:gd name="connsiteY184" fmla="*/ 457200 h 3547241"/>
              <a:gd name="connsiteX185" fmla="*/ 1860331 w 7193252"/>
              <a:gd name="connsiteY185" fmla="*/ 425669 h 3547241"/>
              <a:gd name="connsiteX186" fmla="*/ 1907628 w 7193252"/>
              <a:gd name="connsiteY186" fmla="*/ 409903 h 3547241"/>
              <a:gd name="connsiteX187" fmla="*/ 1844566 w 7193252"/>
              <a:gd name="connsiteY187" fmla="*/ 425669 h 3547241"/>
              <a:gd name="connsiteX188" fmla="*/ 1797269 w 7193252"/>
              <a:gd name="connsiteY188" fmla="*/ 457200 h 3547241"/>
              <a:gd name="connsiteX189" fmla="*/ 1734207 w 7193252"/>
              <a:gd name="connsiteY189" fmla="*/ 472966 h 3547241"/>
              <a:gd name="connsiteX190" fmla="*/ 1781503 w 7193252"/>
              <a:gd name="connsiteY190" fmla="*/ 457200 h 3547241"/>
              <a:gd name="connsiteX191" fmla="*/ 1828800 w 7193252"/>
              <a:gd name="connsiteY191" fmla="*/ 441434 h 3547241"/>
              <a:gd name="connsiteX192" fmla="*/ 1954924 w 7193252"/>
              <a:gd name="connsiteY192" fmla="*/ 394138 h 3547241"/>
              <a:gd name="connsiteX193" fmla="*/ 2002221 w 7193252"/>
              <a:gd name="connsiteY193" fmla="*/ 362607 h 3547241"/>
              <a:gd name="connsiteX194" fmla="*/ 1970690 w 7193252"/>
              <a:gd name="connsiteY194" fmla="*/ 409903 h 3547241"/>
              <a:gd name="connsiteX195" fmla="*/ 1876097 w 7193252"/>
              <a:gd name="connsiteY195" fmla="*/ 488731 h 3547241"/>
              <a:gd name="connsiteX196" fmla="*/ 1781503 w 7193252"/>
              <a:gd name="connsiteY196" fmla="*/ 520262 h 3547241"/>
              <a:gd name="connsiteX197" fmla="*/ 1813035 w 7193252"/>
              <a:gd name="connsiteY197" fmla="*/ 488731 h 3547241"/>
              <a:gd name="connsiteX198" fmla="*/ 1939159 w 7193252"/>
              <a:gd name="connsiteY198" fmla="*/ 441434 h 3547241"/>
              <a:gd name="connsiteX199" fmla="*/ 2033752 w 7193252"/>
              <a:gd name="connsiteY199" fmla="*/ 409903 h 3547241"/>
              <a:gd name="connsiteX200" fmla="*/ 2081048 w 7193252"/>
              <a:gd name="connsiteY200" fmla="*/ 394138 h 3547241"/>
              <a:gd name="connsiteX201" fmla="*/ 2065283 w 7193252"/>
              <a:gd name="connsiteY201" fmla="*/ 457200 h 3547241"/>
              <a:gd name="connsiteX202" fmla="*/ 1970690 w 7193252"/>
              <a:gd name="connsiteY202" fmla="*/ 551793 h 3547241"/>
              <a:gd name="connsiteX203" fmla="*/ 2002221 w 7193252"/>
              <a:gd name="connsiteY203" fmla="*/ 504497 h 3547241"/>
              <a:gd name="connsiteX204" fmla="*/ 2065283 w 7193252"/>
              <a:gd name="connsiteY204" fmla="*/ 488731 h 3547241"/>
              <a:gd name="connsiteX205" fmla="*/ 2144110 w 7193252"/>
              <a:gd name="connsiteY205" fmla="*/ 457200 h 3547241"/>
              <a:gd name="connsiteX206" fmla="*/ 2207172 w 7193252"/>
              <a:gd name="connsiteY206" fmla="*/ 425669 h 3547241"/>
              <a:gd name="connsiteX207" fmla="*/ 2317531 w 7193252"/>
              <a:gd name="connsiteY207" fmla="*/ 378372 h 3547241"/>
              <a:gd name="connsiteX208" fmla="*/ 2238703 w 7193252"/>
              <a:gd name="connsiteY208" fmla="*/ 504497 h 3547241"/>
              <a:gd name="connsiteX209" fmla="*/ 2175641 w 7193252"/>
              <a:gd name="connsiteY209" fmla="*/ 551793 h 3547241"/>
              <a:gd name="connsiteX210" fmla="*/ 2128345 w 7193252"/>
              <a:gd name="connsiteY210" fmla="*/ 583324 h 3547241"/>
              <a:gd name="connsiteX211" fmla="*/ 2175641 w 7193252"/>
              <a:gd name="connsiteY211" fmla="*/ 536028 h 3547241"/>
              <a:gd name="connsiteX212" fmla="*/ 2222938 w 7193252"/>
              <a:gd name="connsiteY212" fmla="*/ 504497 h 3547241"/>
              <a:gd name="connsiteX213" fmla="*/ 2270235 w 7193252"/>
              <a:gd name="connsiteY213" fmla="*/ 457200 h 3547241"/>
              <a:gd name="connsiteX214" fmla="*/ 2380593 w 7193252"/>
              <a:gd name="connsiteY214" fmla="*/ 409903 h 3547241"/>
              <a:gd name="connsiteX215" fmla="*/ 2396359 w 7193252"/>
              <a:gd name="connsiteY215" fmla="*/ 457200 h 3547241"/>
              <a:gd name="connsiteX216" fmla="*/ 2333297 w 7193252"/>
              <a:gd name="connsiteY216" fmla="*/ 567559 h 3547241"/>
              <a:gd name="connsiteX217" fmla="*/ 2286000 w 7193252"/>
              <a:gd name="connsiteY217" fmla="*/ 599090 h 3547241"/>
              <a:gd name="connsiteX218" fmla="*/ 2364828 w 7193252"/>
              <a:gd name="connsiteY218" fmla="*/ 567559 h 3547241"/>
              <a:gd name="connsiteX219" fmla="*/ 2538248 w 7193252"/>
              <a:gd name="connsiteY219" fmla="*/ 472966 h 3547241"/>
              <a:gd name="connsiteX220" fmla="*/ 2585545 w 7193252"/>
              <a:gd name="connsiteY220" fmla="*/ 457200 h 3547241"/>
              <a:gd name="connsiteX221" fmla="*/ 2664372 w 7193252"/>
              <a:gd name="connsiteY221" fmla="*/ 425669 h 3547241"/>
              <a:gd name="connsiteX222" fmla="*/ 2617076 w 7193252"/>
              <a:gd name="connsiteY222" fmla="*/ 472966 h 3547241"/>
              <a:gd name="connsiteX223" fmla="*/ 2585545 w 7193252"/>
              <a:gd name="connsiteY223" fmla="*/ 520262 h 3547241"/>
              <a:gd name="connsiteX224" fmla="*/ 2727435 w 7193252"/>
              <a:gd name="connsiteY224" fmla="*/ 457200 h 3547241"/>
              <a:gd name="connsiteX225" fmla="*/ 2822028 w 7193252"/>
              <a:gd name="connsiteY225" fmla="*/ 425669 h 3547241"/>
              <a:gd name="connsiteX226" fmla="*/ 2869324 w 7193252"/>
              <a:gd name="connsiteY226" fmla="*/ 394138 h 3547241"/>
              <a:gd name="connsiteX227" fmla="*/ 2900855 w 7193252"/>
              <a:gd name="connsiteY227" fmla="*/ 457200 h 3547241"/>
              <a:gd name="connsiteX228" fmla="*/ 2790497 w 7193252"/>
              <a:gd name="connsiteY228" fmla="*/ 583324 h 3547241"/>
              <a:gd name="connsiteX229" fmla="*/ 2774731 w 7193252"/>
              <a:gd name="connsiteY229" fmla="*/ 536028 h 3547241"/>
              <a:gd name="connsiteX230" fmla="*/ 2822028 w 7193252"/>
              <a:gd name="connsiteY230" fmla="*/ 520262 h 3547241"/>
              <a:gd name="connsiteX231" fmla="*/ 2948152 w 7193252"/>
              <a:gd name="connsiteY231" fmla="*/ 472966 h 3547241"/>
              <a:gd name="connsiteX232" fmla="*/ 2932386 w 7193252"/>
              <a:gd name="connsiteY232" fmla="*/ 520262 h 3547241"/>
              <a:gd name="connsiteX233" fmla="*/ 2885090 w 7193252"/>
              <a:gd name="connsiteY233" fmla="*/ 567559 h 3547241"/>
              <a:gd name="connsiteX234" fmla="*/ 2948152 w 7193252"/>
              <a:gd name="connsiteY234" fmla="*/ 520262 h 3547241"/>
              <a:gd name="connsiteX235" fmla="*/ 3011214 w 7193252"/>
              <a:gd name="connsiteY235" fmla="*/ 504497 h 3547241"/>
              <a:gd name="connsiteX236" fmla="*/ 3137338 w 7193252"/>
              <a:gd name="connsiteY236" fmla="*/ 472966 h 3547241"/>
              <a:gd name="connsiteX237" fmla="*/ 3058510 w 7193252"/>
              <a:gd name="connsiteY237" fmla="*/ 551793 h 3547241"/>
              <a:gd name="connsiteX238" fmla="*/ 3105807 w 7193252"/>
              <a:gd name="connsiteY238" fmla="*/ 567559 h 3547241"/>
              <a:gd name="connsiteX239" fmla="*/ 3200400 w 7193252"/>
              <a:gd name="connsiteY239" fmla="*/ 504497 h 3547241"/>
              <a:gd name="connsiteX240" fmla="*/ 3310759 w 7193252"/>
              <a:gd name="connsiteY240" fmla="*/ 472966 h 3547241"/>
              <a:gd name="connsiteX241" fmla="*/ 3247697 w 7193252"/>
              <a:gd name="connsiteY241" fmla="*/ 551793 h 3547241"/>
              <a:gd name="connsiteX242" fmla="*/ 3216166 w 7193252"/>
              <a:gd name="connsiteY242" fmla="*/ 599090 h 3547241"/>
              <a:gd name="connsiteX243" fmla="*/ 3168869 w 7193252"/>
              <a:gd name="connsiteY243" fmla="*/ 614855 h 3547241"/>
              <a:gd name="connsiteX244" fmla="*/ 3231931 w 7193252"/>
              <a:gd name="connsiteY244" fmla="*/ 583324 h 3547241"/>
              <a:gd name="connsiteX245" fmla="*/ 3389586 w 7193252"/>
              <a:gd name="connsiteY245" fmla="*/ 551793 h 3547241"/>
              <a:gd name="connsiteX246" fmla="*/ 3468414 w 7193252"/>
              <a:gd name="connsiteY246" fmla="*/ 520262 h 3547241"/>
              <a:gd name="connsiteX247" fmla="*/ 3547241 w 7193252"/>
              <a:gd name="connsiteY247" fmla="*/ 504497 h 3547241"/>
              <a:gd name="connsiteX248" fmla="*/ 3484179 w 7193252"/>
              <a:gd name="connsiteY248" fmla="*/ 520262 h 3547241"/>
              <a:gd name="connsiteX249" fmla="*/ 3389586 w 7193252"/>
              <a:gd name="connsiteY249" fmla="*/ 567559 h 3547241"/>
              <a:gd name="connsiteX250" fmla="*/ 3342290 w 7193252"/>
              <a:gd name="connsiteY250" fmla="*/ 599090 h 3547241"/>
              <a:gd name="connsiteX251" fmla="*/ 3452648 w 7193252"/>
              <a:gd name="connsiteY251" fmla="*/ 583324 h 3547241"/>
              <a:gd name="connsiteX252" fmla="*/ 3704897 w 7193252"/>
              <a:gd name="connsiteY252" fmla="*/ 551793 h 3547241"/>
              <a:gd name="connsiteX253" fmla="*/ 3657600 w 7193252"/>
              <a:gd name="connsiteY253" fmla="*/ 567559 h 3547241"/>
              <a:gd name="connsiteX254" fmla="*/ 3610303 w 7193252"/>
              <a:gd name="connsiteY254" fmla="*/ 599090 h 3547241"/>
              <a:gd name="connsiteX255" fmla="*/ 3547241 w 7193252"/>
              <a:gd name="connsiteY255" fmla="*/ 614855 h 3547241"/>
              <a:gd name="connsiteX256" fmla="*/ 3767959 w 7193252"/>
              <a:gd name="connsiteY256" fmla="*/ 630621 h 3547241"/>
              <a:gd name="connsiteX257" fmla="*/ 3815255 w 7193252"/>
              <a:gd name="connsiteY257" fmla="*/ 614855 h 3547241"/>
              <a:gd name="connsiteX258" fmla="*/ 3704897 w 7193252"/>
              <a:gd name="connsiteY258" fmla="*/ 630621 h 3547241"/>
              <a:gd name="connsiteX259" fmla="*/ 3894083 w 7193252"/>
              <a:gd name="connsiteY259" fmla="*/ 662152 h 3547241"/>
              <a:gd name="connsiteX260" fmla="*/ 3846786 w 7193252"/>
              <a:gd name="connsiteY260" fmla="*/ 677917 h 3547241"/>
              <a:gd name="connsiteX261" fmla="*/ 3736428 w 7193252"/>
              <a:gd name="connsiteY261" fmla="*/ 709448 h 3547241"/>
              <a:gd name="connsiteX262" fmla="*/ 4193628 w 7193252"/>
              <a:gd name="connsiteY262" fmla="*/ 725214 h 3547241"/>
              <a:gd name="connsiteX263" fmla="*/ 4162097 w 7193252"/>
              <a:gd name="connsiteY263" fmla="*/ 772510 h 3547241"/>
              <a:gd name="connsiteX264" fmla="*/ 4035972 w 7193252"/>
              <a:gd name="connsiteY264" fmla="*/ 804041 h 3547241"/>
              <a:gd name="connsiteX265" fmla="*/ 4240924 w 7193252"/>
              <a:gd name="connsiteY265" fmla="*/ 819807 h 3547241"/>
              <a:gd name="connsiteX266" fmla="*/ 4193628 w 7193252"/>
              <a:gd name="connsiteY266" fmla="*/ 851338 h 3547241"/>
              <a:gd name="connsiteX267" fmla="*/ 4130566 w 7193252"/>
              <a:gd name="connsiteY267" fmla="*/ 898634 h 3547241"/>
              <a:gd name="connsiteX268" fmla="*/ 3972910 w 7193252"/>
              <a:gd name="connsiteY268" fmla="*/ 914400 h 3547241"/>
              <a:gd name="connsiteX269" fmla="*/ 3862552 w 7193252"/>
              <a:gd name="connsiteY269" fmla="*/ 898634 h 3547241"/>
              <a:gd name="connsiteX270" fmla="*/ 3815255 w 7193252"/>
              <a:gd name="connsiteY270" fmla="*/ 882869 h 3547241"/>
              <a:gd name="connsiteX271" fmla="*/ 3673366 w 7193252"/>
              <a:gd name="connsiteY271" fmla="*/ 867103 h 3547241"/>
              <a:gd name="connsiteX272" fmla="*/ 3547241 w 7193252"/>
              <a:gd name="connsiteY272" fmla="*/ 835572 h 3547241"/>
              <a:gd name="connsiteX273" fmla="*/ 3373821 w 7193252"/>
              <a:gd name="connsiteY273" fmla="*/ 804041 h 3547241"/>
              <a:gd name="connsiteX274" fmla="*/ 3421117 w 7193252"/>
              <a:gd name="connsiteY274" fmla="*/ 851338 h 3547241"/>
              <a:gd name="connsiteX275" fmla="*/ 3358055 w 7193252"/>
              <a:gd name="connsiteY275" fmla="*/ 867103 h 3547241"/>
              <a:gd name="connsiteX276" fmla="*/ 3279228 w 7193252"/>
              <a:gd name="connsiteY276" fmla="*/ 882869 h 3547241"/>
              <a:gd name="connsiteX277" fmla="*/ 3358055 w 7193252"/>
              <a:gd name="connsiteY277" fmla="*/ 930166 h 3547241"/>
              <a:gd name="connsiteX278" fmla="*/ 3484179 w 7193252"/>
              <a:gd name="connsiteY278" fmla="*/ 977462 h 3547241"/>
              <a:gd name="connsiteX279" fmla="*/ 3137338 w 7193252"/>
              <a:gd name="connsiteY279" fmla="*/ 993228 h 3547241"/>
              <a:gd name="connsiteX280" fmla="*/ 3184635 w 7193252"/>
              <a:gd name="connsiteY280" fmla="*/ 1008993 h 3547241"/>
              <a:gd name="connsiteX281" fmla="*/ 3405352 w 7193252"/>
              <a:gd name="connsiteY281" fmla="*/ 1024759 h 3547241"/>
              <a:gd name="connsiteX282" fmla="*/ 3168869 w 7193252"/>
              <a:gd name="connsiteY282" fmla="*/ 1056290 h 3547241"/>
              <a:gd name="connsiteX283" fmla="*/ 3294993 w 7193252"/>
              <a:gd name="connsiteY283" fmla="*/ 1072055 h 3547241"/>
              <a:gd name="connsiteX284" fmla="*/ 3436883 w 7193252"/>
              <a:gd name="connsiteY284" fmla="*/ 1087821 h 3547241"/>
              <a:gd name="connsiteX285" fmla="*/ 3657600 w 7193252"/>
              <a:gd name="connsiteY285" fmla="*/ 1103586 h 3547241"/>
              <a:gd name="connsiteX286" fmla="*/ 3610303 w 7193252"/>
              <a:gd name="connsiteY286" fmla="*/ 1135117 h 3547241"/>
              <a:gd name="connsiteX287" fmla="*/ 3515710 w 7193252"/>
              <a:gd name="connsiteY287" fmla="*/ 1213945 h 3547241"/>
              <a:gd name="connsiteX288" fmla="*/ 3468414 w 7193252"/>
              <a:gd name="connsiteY288" fmla="*/ 1229710 h 3547241"/>
              <a:gd name="connsiteX289" fmla="*/ 3531476 w 7193252"/>
              <a:gd name="connsiteY289" fmla="*/ 1245476 h 3547241"/>
              <a:gd name="connsiteX290" fmla="*/ 3594538 w 7193252"/>
              <a:gd name="connsiteY290" fmla="*/ 1198179 h 3547241"/>
              <a:gd name="connsiteX291" fmla="*/ 3641835 w 7193252"/>
              <a:gd name="connsiteY291" fmla="*/ 1166648 h 3547241"/>
              <a:gd name="connsiteX292" fmla="*/ 3767959 w 7193252"/>
              <a:gd name="connsiteY292" fmla="*/ 1135117 h 3547241"/>
              <a:gd name="connsiteX293" fmla="*/ 3689131 w 7193252"/>
              <a:gd name="connsiteY293" fmla="*/ 1166648 h 3547241"/>
              <a:gd name="connsiteX294" fmla="*/ 3641835 w 7193252"/>
              <a:gd name="connsiteY294" fmla="*/ 1182414 h 3547241"/>
              <a:gd name="connsiteX295" fmla="*/ 3767959 w 7193252"/>
              <a:gd name="connsiteY295" fmla="*/ 1040524 h 3547241"/>
              <a:gd name="connsiteX296" fmla="*/ 3831021 w 7193252"/>
              <a:gd name="connsiteY296" fmla="*/ 977462 h 3547241"/>
              <a:gd name="connsiteX297" fmla="*/ 3783724 w 7193252"/>
              <a:gd name="connsiteY297" fmla="*/ 1119352 h 3547241"/>
              <a:gd name="connsiteX298" fmla="*/ 3752193 w 7193252"/>
              <a:gd name="connsiteY298" fmla="*/ 1166648 h 3547241"/>
              <a:gd name="connsiteX299" fmla="*/ 3783724 w 7193252"/>
              <a:gd name="connsiteY299" fmla="*/ 1119352 h 3547241"/>
              <a:gd name="connsiteX300" fmla="*/ 3815255 w 7193252"/>
              <a:gd name="connsiteY300" fmla="*/ 1056290 h 3547241"/>
              <a:gd name="connsiteX301" fmla="*/ 3957145 w 7193252"/>
              <a:gd name="connsiteY301" fmla="*/ 930166 h 3547241"/>
              <a:gd name="connsiteX302" fmla="*/ 3941379 w 7193252"/>
              <a:gd name="connsiteY302" fmla="*/ 977462 h 3547241"/>
              <a:gd name="connsiteX303" fmla="*/ 3925614 w 7193252"/>
              <a:gd name="connsiteY303" fmla="*/ 1056290 h 3547241"/>
              <a:gd name="connsiteX304" fmla="*/ 3894083 w 7193252"/>
              <a:gd name="connsiteY304" fmla="*/ 1119352 h 3547241"/>
              <a:gd name="connsiteX305" fmla="*/ 3925614 w 7193252"/>
              <a:gd name="connsiteY305" fmla="*/ 1072055 h 3547241"/>
              <a:gd name="connsiteX306" fmla="*/ 4004441 w 7193252"/>
              <a:gd name="connsiteY306" fmla="*/ 1024759 h 3547241"/>
              <a:gd name="connsiteX307" fmla="*/ 4146331 w 7193252"/>
              <a:gd name="connsiteY307" fmla="*/ 977462 h 3547241"/>
              <a:gd name="connsiteX308" fmla="*/ 4193628 w 7193252"/>
              <a:gd name="connsiteY308" fmla="*/ 945931 h 3547241"/>
              <a:gd name="connsiteX309" fmla="*/ 4240924 w 7193252"/>
              <a:gd name="connsiteY309" fmla="*/ 930166 h 3547241"/>
              <a:gd name="connsiteX310" fmla="*/ 4193628 w 7193252"/>
              <a:gd name="connsiteY310" fmla="*/ 977462 h 3547241"/>
              <a:gd name="connsiteX311" fmla="*/ 4099035 w 7193252"/>
              <a:gd name="connsiteY311" fmla="*/ 1087821 h 3547241"/>
              <a:gd name="connsiteX312" fmla="*/ 4051738 w 7193252"/>
              <a:gd name="connsiteY312" fmla="*/ 1103586 h 3547241"/>
              <a:gd name="connsiteX313" fmla="*/ 4256690 w 7193252"/>
              <a:gd name="connsiteY313" fmla="*/ 1087821 h 3547241"/>
              <a:gd name="connsiteX314" fmla="*/ 4382814 w 7193252"/>
              <a:gd name="connsiteY314" fmla="*/ 1056290 h 3547241"/>
              <a:gd name="connsiteX315" fmla="*/ 4540469 w 7193252"/>
              <a:gd name="connsiteY315" fmla="*/ 1008993 h 3547241"/>
              <a:gd name="connsiteX316" fmla="*/ 4493172 w 7193252"/>
              <a:gd name="connsiteY316" fmla="*/ 1024759 h 3547241"/>
              <a:gd name="connsiteX317" fmla="*/ 4713890 w 7193252"/>
              <a:gd name="connsiteY317" fmla="*/ 1056290 h 3547241"/>
              <a:gd name="connsiteX318" fmla="*/ 4776952 w 7193252"/>
              <a:gd name="connsiteY318" fmla="*/ 1040524 h 3547241"/>
              <a:gd name="connsiteX319" fmla="*/ 4855779 w 7193252"/>
              <a:gd name="connsiteY319" fmla="*/ 1008993 h 3547241"/>
              <a:gd name="connsiteX320" fmla="*/ 4713890 w 7193252"/>
              <a:gd name="connsiteY320" fmla="*/ 1056290 h 3547241"/>
              <a:gd name="connsiteX321" fmla="*/ 4966138 w 7193252"/>
              <a:gd name="connsiteY321" fmla="*/ 1072055 h 3547241"/>
              <a:gd name="connsiteX322" fmla="*/ 4918841 w 7193252"/>
              <a:gd name="connsiteY322" fmla="*/ 1119352 h 3547241"/>
              <a:gd name="connsiteX323" fmla="*/ 4981903 w 7193252"/>
              <a:gd name="connsiteY323" fmla="*/ 1166648 h 3547241"/>
              <a:gd name="connsiteX324" fmla="*/ 4729655 w 7193252"/>
              <a:gd name="connsiteY324" fmla="*/ 1182414 h 3547241"/>
              <a:gd name="connsiteX325" fmla="*/ 4776952 w 7193252"/>
              <a:gd name="connsiteY325" fmla="*/ 1213945 h 3547241"/>
              <a:gd name="connsiteX326" fmla="*/ 4918841 w 7193252"/>
              <a:gd name="connsiteY326" fmla="*/ 1229710 h 3547241"/>
              <a:gd name="connsiteX327" fmla="*/ 5044966 w 7193252"/>
              <a:gd name="connsiteY327" fmla="*/ 1277007 h 3547241"/>
              <a:gd name="connsiteX328" fmla="*/ 5155324 w 7193252"/>
              <a:gd name="connsiteY328" fmla="*/ 1308538 h 3547241"/>
              <a:gd name="connsiteX329" fmla="*/ 5108028 w 7193252"/>
              <a:gd name="connsiteY329" fmla="*/ 1324303 h 3547241"/>
              <a:gd name="connsiteX330" fmla="*/ 4997669 w 7193252"/>
              <a:gd name="connsiteY330" fmla="*/ 1355834 h 3547241"/>
              <a:gd name="connsiteX331" fmla="*/ 5092262 w 7193252"/>
              <a:gd name="connsiteY331" fmla="*/ 1371600 h 3547241"/>
              <a:gd name="connsiteX332" fmla="*/ 5139559 w 7193252"/>
              <a:gd name="connsiteY332" fmla="*/ 1387366 h 3547241"/>
              <a:gd name="connsiteX333" fmla="*/ 5376041 w 7193252"/>
              <a:gd name="connsiteY333" fmla="*/ 1403131 h 3547241"/>
              <a:gd name="connsiteX334" fmla="*/ 5234152 w 7193252"/>
              <a:gd name="connsiteY334" fmla="*/ 1418897 h 3547241"/>
              <a:gd name="connsiteX335" fmla="*/ 5312979 w 7193252"/>
              <a:gd name="connsiteY335" fmla="*/ 1450428 h 3547241"/>
              <a:gd name="connsiteX336" fmla="*/ 5533697 w 7193252"/>
              <a:gd name="connsiteY336" fmla="*/ 1481959 h 3547241"/>
              <a:gd name="connsiteX337" fmla="*/ 5580993 w 7193252"/>
              <a:gd name="connsiteY337" fmla="*/ 1497724 h 3547241"/>
              <a:gd name="connsiteX338" fmla="*/ 5644055 w 7193252"/>
              <a:gd name="connsiteY338" fmla="*/ 1513490 h 3547241"/>
              <a:gd name="connsiteX339" fmla="*/ 5407572 w 7193252"/>
              <a:gd name="connsiteY339" fmla="*/ 1529255 h 3547241"/>
              <a:gd name="connsiteX340" fmla="*/ 5312979 w 7193252"/>
              <a:gd name="connsiteY340" fmla="*/ 1545021 h 3547241"/>
              <a:gd name="connsiteX341" fmla="*/ 5376041 w 7193252"/>
              <a:gd name="connsiteY341" fmla="*/ 1576552 h 3547241"/>
              <a:gd name="connsiteX342" fmla="*/ 5644055 w 7193252"/>
              <a:gd name="connsiteY342" fmla="*/ 1623848 h 3547241"/>
              <a:gd name="connsiteX343" fmla="*/ 5596759 w 7193252"/>
              <a:gd name="connsiteY343" fmla="*/ 1639614 h 3547241"/>
              <a:gd name="connsiteX344" fmla="*/ 5439103 w 7193252"/>
              <a:gd name="connsiteY344" fmla="*/ 1655379 h 3547241"/>
              <a:gd name="connsiteX345" fmla="*/ 5502166 w 7193252"/>
              <a:gd name="connsiteY345" fmla="*/ 1702676 h 3547241"/>
              <a:gd name="connsiteX346" fmla="*/ 5722883 w 7193252"/>
              <a:gd name="connsiteY346" fmla="*/ 1718441 h 3547241"/>
              <a:gd name="connsiteX347" fmla="*/ 5675586 w 7193252"/>
              <a:gd name="connsiteY347" fmla="*/ 1749972 h 3547241"/>
              <a:gd name="connsiteX348" fmla="*/ 5644055 w 7193252"/>
              <a:gd name="connsiteY348" fmla="*/ 1797269 h 3547241"/>
              <a:gd name="connsiteX349" fmla="*/ 5596759 w 7193252"/>
              <a:gd name="connsiteY349" fmla="*/ 1813034 h 3547241"/>
              <a:gd name="connsiteX350" fmla="*/ 5644055 w 7193252"/>
              <a:gd name="connsiteY350" fmla="*/ 1844566 h 3547241"/>
              <a:gd name="connsiteX351" fmla="*/ 5785945 w 7193252"/>
              <a:gd name="connsiteY351" fmla="*/ 1876097 h 3547241"/>
              <a:gd name="connsiteX352" fmla="*/ 5659821 w 7193252"/>
              <a:gd name="connsiteY352" fmla="*/ 1891862 h 3547241"/>
              <a:gd name="connsiteX353" fmla="*/ 5707117 w 7193252"/>
              <a:gd name="connsiteY353" fmla="*/ 1939159 h 3547241"/>
              <a:gd name="connsiteX354" fmla="*/ 5785945 w 7193252"/>
              <a:gd name="connsiteY354" fmla="*/ 1954924 h 3547241"/>
              <a:gd name="connsiteX355" fmla="*/ 5801710 w 7193252"/>
              <a:gd name="connsiteY355" fmla="*/ 2033752 h 3547241"/>
              <a:gd name="connsiteX356" fmla="*/ 5849007 w 7193252"/>
              <a:gd name="connsiteY356" fmla="*/ 2065283 h 3547241"/>
              <a:gd name="connsiteX357" fmla="*/ 6038193 w 7193252"/>
              <a:gd name="connsiteY357" fmla="*/ 2096814 h 3547241"/>
              <a:gd name="connsiteX358" fmla="*/ 5990897 w 7193252"/>
              <a:gd name="connsiteY358" fmla="*/ 2081048 h 3547241"/>
              <a:gd name="connsiteX359" fmla="*/ 5864772 w 7193252"/>
              <a:gd name="connsiteY359" fmla="*/ 2112579 h 3547241"/>
              <a:gd name="connsiteX360" fmla="*/ 5849007 w 7193252"/>
              <a:gd name="connsiteY360" fmla="*/ 2159876 h 3547241"/>
              <a:gd name="connsiteX361" fmla="*/ 6022428 w 7193252"/>
              <a:gd name="connsiteY361" fmla="*/ 2207172 h 3547241"/>
              <a:gd name="connsiteX362" fmla="*/ 6069724 w 7193252"/>
              <a:gd name="connsiteY362" fmla="*/ 2238703 h 3547241"/>
              <a:gd name="connsiteX363" fmla="*/ 6022428 w 7193252"/>
              <a:gd name="connsiteY363" fmla="*/ 2254469 h 3547241"/>
              <a:gd name="connsiteX364" fmla="*/ 5896303 w 7193252"/>
              <a:gd name="connsiteY364" fmla="*/ 2270234 h 3547241"/>
              <a:gd name="connsiteX365" fmla="*/ 5990897 w 7193252"/>
              <a:gd name="connsiteY365" fmla="*/ 2286000 h 3547241"/>
              <a:gd name="connsiteX366" fmla="*/ 6085490 w 7193252"/>
              <a:gd name="connsiteY366" fmla="*/ 2317531 h 3547241"/>
              <a:gd name="connsiteX367" fmla="*/ 6022428 w 7193252"/>
              <a:gd name="connsiteY367" fmla="*/ 2301766 h 3547241"/>
              <a:gd name="connsiteX368" fmla="*/ 5912069 w 7193252"/>
              <a:gd name="connsiteY368" fmla="*/ 2270234 h 3547241"/>
              <a:gd name="connsiteX369" fmla="*/ 5880538 w 7193252"/>
              <a:gd name="connsiteY369" fmla="*/ 2301766 h 3547241"/>
              <a:gd name="connsiteX370" fmla="*/ 5943600 w 7193252"/>
              <a:gd name="connsiteY370" fmla="*/ 2317531 h 3547241"/>
              <a:gd name="connsiteX371" fmla="*/ 5990897 w 7193252"/>
              <a:gd name="connsiteY371" fmla="*/ 2333297 h 3547241"/>
              <a:gd name="connsiteX372" fmla="*/ 5896303 w 7193252"/>
              <a:gd name="connsiteY372" fmla="*/ 2396359 h 3547241"/>
              <a:gd name="connsiteX373" fmla="*/ 5959366 w 7193252"/>
              <a:gd name="connsiteY373" fmla="*/ 2412124 h 3547241"/>
              <a:gd name="connsiteX374" fmla="*/ 6022428 w 7193252"/>
              <a:gd name="connsiteY374" fmla="*/ 2443655 h 3547241"/>
              <a:gd name="connsiteX375" fmla="*/ 6069724 w 7193252"/>
              <a:gd name="connsiteY375" fmla="*/ 2459421 h 3547241"/>
              <a:gd name="connsiteX376" fmla="*/ 6117021 w 7193252"/>
              <a:gd name="connsiteY376" fmla="*/ 2506717 h 3547241"/>
              <a:gd name="connsiteX377" fmla="*/ 6053959 w 7193252"/>
              <a:gd name="connsiteY377" fmla="*/ 2475186 h 3547241"/>
              <a:gd name="connsiteX378" fmla="*/ 6006662 w 7193252"/>
              <a:gd name="connsiteY378" fmla="*/ 2522483 h 3547241"/>
              <a:gd name="connsiteX379" fmla="*/ 6132786 w 7193252"/>
              <a:gd name="connsiteY379" fmla="*/ 2554014 h 3547241"/>
              <a:gd name="connsiteX380" fmla="*/ 6180083 w 7193252"/>
              <a:gd name="connsiteY380" fmla="*/ 2585545 h 3547241"/>
              <a:gd name="connsiteX381" fmla="*/ 6227379 w 7193252"/>
              <a:gd name="connsiteY381" fmla="*/ 2632841 h 3547241"/>
              <a:gd name="connsiteX382" fmla="*/ 6274676 w 7193252"/>
              <a:gd name="connsiteY382" fmla="*/ 2648607 h 3547241"/>
              <a:gd name="connsiteX383" fmla="*/ 6180083 w 7193252"/>
              <a:gd name="connsiteY383" fmla="*/ 2664372 h 3547241"/>
              <a:gd name="connsiteX384" fmla="*/ 6290441 w 7193252"/>
              <a:gd name="connsiteY384" fmla="*/ 2774731 h 3547241"/>
              <a:gd name="connsiteX385" fmla="*/ 6274676 w 7193252"/>
              <a:gd name="connsiteY385" fmla="*/ 2822028 h 3547241"/>
              <a:gd name="connsiteX386" fmla="*/ 6306207 w 7193252"/>
              <a:gd name="connsiteY386" fmla="*/ 2869324 h 3547241"/>
              <a:gd name="connsiteX387" fmla="*/ 6542690 w 7193252"/>
              <a:gd name="connsiteY387" fmla="*/ 2948152 h 3547241"/>
              <a:gd name="connsiteX388" fmla="*/ 6637283 w 7193252"/>
              <a:gd name="connsiteY388" fmla="*/ 3026979 h 3547241"/>
              <a:gd name="connsiteX389" fmla="*/ 6621517 w 7193252"/>
              <a:gd name="connsiteY389" fmla="*/ 2979683 h 3547241"/>
              <a:gd name="connsiteX390" fmla="*/ 6463862 w 7193252"/>
              <a:gd name="connsiteY390" fmla="*/ 3011214 h 3547241"/>
              <a:gd name="connsiteX391" fmla="*/ 6511159 w 7193252"/>
              <a:gd name="connsiteY391" fmla="*/ 3026979 h 3547241"/>
              <a:gd name="connsiteX392" fmla="*/ 6605752 w 7193252"/>
              <a:gd name="connsiteY392" fmla="*/ 3042745 h 3547241"/>
              <a:gd name="connsiteX393" fmla="*/ 6542690 w 7193252"/>
              <a:gd name="connsiteY393" fmla="*/ 3074276 h 3547241"/>
              <a:gd name="connsiteX394" fmla="*/ 6448097 w 7193252"/>
              <a:gd name="connsiteY394" fmla="*/ 3090041 h 3547241"/>
              <a:gd name="connsiteX395" fmla="*/ 6542690 w 7193252"/>
              <a:gd name="connsiteY395" fmla="*/ 3121572 h 3547241"/>
              <a:gd name="connsiteX396" fmla="*/ 6589986 w 7193252"/>
              <a:gd name="connsiteY396" fmla="*/ 3137338 h 3547241"/>
              <a:gd name="connsiteX397" fmla="*/ 6574221 w 7193252"/>
              <a:gd name="connsiteY397" fmla="*/ 3090041 h 3547241"/>
              <a:gd name="connsiteX398" fmla="*/ 6526924 w 7193252"/>
              <a:gd name="connsiteY398" fmla="*/ 3058510 h 3547241"/>
              <a:gd name="connsiteX399" fmla="*/ 6448097 w 7193252"/>
              <a:gd name="connsiteY399" fmla="*/ 2995448 h 3547241"/>
              <a:gd name="connsiteX400" fmla="*/ 6369269 w 7193252"/>
              <a:gd name="connsiteY400" fmla="*/ 2979683 h 3547241"/>
              <a:gd name="connsiteX401" fmla="*/ 6353503 w 7193252"/>
              <a:gd name="connsiteY401" fmla="*/ 3042745 h 3547241"/>
              <a:gd name="connsiteX402" fmla="*/ 6385035 w 7193252"/>
              <a:gd name="connsiteY402" fmla="*/ 3074276 h 3547241"/>
              <a:gd name="connsiteX403" fmla="*/ 6463862 w 7193252"/>
              <a:gd name="connsiteY403" fmla="*/ 3184634 h 3547241"/>
              <a:gd name="connsiteX404" fmla="*/ 6558455 w 7193252"/>
              <a:gd name="connsiteY404" fmla="*/ 3247697 h 3547241"/>
              <a:gd name="connsiteX405" fmla="*/ 6479628 w 7193252"/>
              <a:gd name="connsiteY405" fmla="*/ 3105807 h 3547241"/>
              <a:gd name="connsiteX406" fmla="*/ 6432331 w 7193252"/>
              <a:gd name="connsiteY406" fmla="*/ 3058510 h 3547241"/>
              <a:gd name="connsiteX407" fmla="*/ 6463862 w 7193252"/>
              <a:gd name="connsiteY407" fmla="*/ 3184634 h 3547241"/>
              <a:gd name="connsiteX408" fmla="*/ 6574221 w 7193252"/>
              <a:gd name="connsiteY408" fmla="*/ 3326524 h 3547241"/>
              <a:gd name="connsiteX409" fmla="*/ 6605752 w 7193252"/>
              <a:gd name="connsiteY409" fmla="*/ 3373821 h 3547241"/>
              <a:gd name="connsiteX410" fmla="*/ 6653048 w 7193252"/>
              <a:gd name="connsiteY410" fmla="*/ 3484179 h 3547241"/>
              <a:gd name="connsiteX411" fmla="*/ 6684579 w 7193252"/>
              <a:gd name="connsiteY411" fmla="*/ 3531476 h 3547241"/>
              <a:gd name="connsiteX412" fmla="*/ 6731876 w 7193252"/>
              <a:gd name="connsiteY412" fmla="*/ 3547241 h 3547241"/>
              <a:gd name="connsiteX413" fmla="*/ 6779172 w 7193252"/>
              <a:gd name="connsiteY413" fmla="*/ 3531476 h 3547241"/>
              <a:gd name="connsiteX414" fmla="*/ 6794938 w 7193252"/>
              <a:gd name="connsiteY414" fmla="*/ 3484179 h 3547241"/>
              <a:gd name="connsiteX415" fmla="*/ 6810703 w 7193252"/>
              <a:gd name="connsiteY415" fmla="*/ 3326524 h 3547241"/>
              <a:gd name="connsiteX416" fmla="*/ 6794938 w 7193252"/>
              <a:gd name="connsiteY416" fmla="*/ 3153103 h 3547241"/>
              <a:gd name="connsiteX417" fmla="*/ 6747641 w 7193252"/>
              <a:gd name="connsiteY417" fmla="*/ 3168869 h 3547241"/>
              <a:gd name="connsiteX418" fmla="*/ 6668814 w 7193252"/>
              <a:gd name="connsiteY418" fmla="*/ 3216166 h 3547241"/>
              <a:gd name="connsiteX419" fmla="*/ 6621517 w 7193252"/>
              <a:gd name="connsiteY419" fmla="*/ 3279228 h 3547241"/>
              <a:gd name="connsiteX420" fmla="*/ 6574221 w 7193252"/>
              <a:gd name="connsiteY420" fmla="*/ 3326524 h 3547241"/>
              <a:gd name="connsiteX421" fmla="*/ 6605752 w 7193252"/>
              <a:gd name="connsiteY421" fmla="*/ 3263462 h 3547241"/>
              <a:gd name="connsiteX422" fmla="*/ 6621517 w 7193252"/>
              <a:gd name="connsiteY422" fmla="*/ 3200400 h 3547241"/>
              <a:gd name="connsiteX423" fmla="*/ 6716110 w 7193252"/>
              <a:gd name="connsiteY423" fmla="*/ 3137338 h 3547241"/>
              <a:gd name="connsiteX424" fmla="*/ 6763407 w 7193252"/>
              <a:gd name="connsiteY424" fmla="*/ 3090041 h 3547241"/>
              <a:gd name="connsiteX425" fmla="*/ 6873766 w 7193252"/>
              <a:gd name="connsiteY425" fmla="*/ 2948152 h 3547241"/>
              <a:gd name="connsiteX426" fmla="*/ 6889531 w 7193252"/>
              <a:gd name="connsiteY426" fmla="*/ 2900855 h 3547241"/>
              <a:gd name="connsiteX427" fmla="*/ 6826469 w 7193252"/>
              <a:gd name="connsiteY427" fmla="*/ 2932386 h 3547241"/>
              <a:gd name="connsiteX428" fmla="*/ 6779172 w 7193252"/>
              <a:gd name="connsiteY428" fmla="*/ 2948152 h 3547241"/>
              <a:gd name="connsiteX429" fmla="*/ 6747641 w 7193252"/>
              <a:gd name="connsiteY429" fmla="*/ 2995448 h 3547241"/>
              <a:gd name="connsiteX430" fmla="*/ 6653048 w 7193252"/>
              <a:gd name="connsiteY430" fmla="*/ 3058510 h 3547241"/>
              <a:gd name="connsiteX431" fmla="*/ 6637283 w 7193252"/>
              <a:gd name="connsiteY431" fmla="*/ 3011214 h 3547241"/>
              <a:gd name="connsiteX432" fmla="*/ 6653048 w 7193252"/>
              <a:gd name="connsiteY432" fmla="*/ 2948152 h 3547241"/>
              <a:gd name="connsiteX433" fmla="*/ 6668814 w 7193252"/>
              <a:gd name="connsiteY433" fmla="*/ 2853559 h 3547241"/>
              <a:gd name="connsiteX434" fmla="*/ 6684579 w 7193252"/>
              <a:gd name="connsiteY434" fmla="*/ 2790497 h 3547241"/>
              <a:gd name="connsiteX435" fmla="*/ 6621517 w 7193252"/>
              <a:gd name="connsiteY435" fmla="*/ 2806262 h 3547241"/>
              <a:gd name="connsiteX436" fmla="*/ 6542690 w 7193252"/>
              <a:gd name="connsiteY436" fmla="*/ 2900855 h 3547241"/>
              <a:gd name="connsiteX437" fmla="*/ 6495393 w 7193252"/>
              <a:gd name="connsiteY437" fmla="*/ 2916621 h 3547241"/>
              <a:gd name="connsiteX438" fmla="*/ 6511159 w 7193252"/>
              <a:gd name="connsiteY438" fmla="*/ 2869324 h 3547241"/>
              <a:gd name="connsiteX439" fmla="*/ 6542690 w 7193252"/>
              <a:gd name="connsiteY439" fmla="*/ 2822028 h 3547241"/>
              <a:gd name="connsiteX440" fmla="*/ 6511159 w 7193252"/>
              <a:gd name="connsiteY440" fmla="*/ 2758966 h 3547241"/>
              <a:gd name="connsiteX441" fmla="*/ 6432331 w 7193252"/>
              <a:gd name="connsiteY441" fmla="*/ 2822028 h 3547241"/>
              <a:gd name="connsiteX442" fmla="*/ 6385035 w 7193252"/>
              <a:gd name="connsiteY442" fmla="*/ 2837793 h 3547241"/>
              <a:gd name="connsiteX443" fmla="*/ 6416566 w 7193252"/>
              <a:gd name="connsiteY443" fmla="*/ 2774731 h 3547241"/>
              <a:gd name="connsiteX444" fmla="*/ 6479628 w 7193252"/>
              <a:gd name="connsiteY444" fmla="*/ 2680138 h 3547241"/>
              <a:gd name="connsiteX445" fmla="*/ 6511159 w 7193252"/>
              <a:gd name="connsiteY445" fmla="*/ 2632841 h 3547241"/>
              <a:gd name="connsiteX446" fmla="*/ 6463862 w 7193252"/>
              <a:gd name="connsiteY446" fmla="*/ 2680138 h 3547241"/>
              <a:gd name="connsiteX447" fmla="*/ 6353503 w 7193252"/>
              <a:gd name="connsiteY447" fmla="*/ 2727434 h 3547241"/>
              <a:gd name="connsiteX448" fmla="*/ 6290441 w 7193252"/>
              <a:gd name="connsiteY448" fmla="*/ 2711669 h 3547241"/>
              <a:gd name="connsiteX449" fmla="*/ 6321972 w 7193252"/>
              <a:gd name="connsiteY449" fmla="*/ 2664372 h 3547241"/>
              <a:gd name="connsiteX450" fmla="*/ 6353503 w 7193252"/>
              <a:gd name="connsiteY450" fmla="*/ 2601310 h 3547241"/>
              <a:gd name="connsiteX451" fmla="*/ 6400800 w 7193252"/>
              <a:gd name="connsiteY451" fmla="*/ 2569779 h 3547241"/>
              <a:gd name="connsiteX452" fmla="*/ 6463862 w 7193252"/>
              <a:gd name="connsiteY452" fmla="*/ 2522483 h 3547241"/>
              <a:gd name="connsiteX453" fmla="*/ 6321972 w 7193252"/>
              <a:gd name="connsiteY453" fmla="*/ 2569779 h 3547241"/>
              <a:gd name="connsiteX454" fmla="*/ 6337738 w 7193252"/>
              <a:gd name="connsiteY454" fmla="*/ 2506717 h 3547241"/>
              <a:gd name="connsiteX455" fmla="*/ 6448097 w 7193252"/>
              <a:gd name="connsiteY455" fmla="*/ 2412124 h 3547241"/>
              <a:gd name="connsiteX456" fmla="*/ 6463862 w 7193252"/>
              <a:gd name="connsiteY456" fmla="*/ 2364828 h 3547241"/>
              <a:gd name="connsiteX457" fmla="*/ 6369269 w 7193252"/>
              <a:gd name="connsiteY457" fmla="*/ 2396359 h 3547241"/>
              <a:gd name="connsiteX458" fmla="*/ 6321972 w 7193252"/>
              <a:gd name="connsiteY458" fmla="*/ 2412124 h 3547241"/>
              <a:gd name="connsiteX459" fmla="*/ 6353503 w 7193252"/>
              <a:gd name="connsiteY459" fmla="*/ 2364828 h 3547241"/>
              <a:gd name="connsiteX460" fmla="*/ 6369269 w 7193252"/>
              <a:gd name="connsiteY460" fmla="*/ 2301766 h 3547241"/>
              <a:gd name="connsiteX461" fmla="*/ 6448097 w 7193252"/>
              <a:gd name="connsiteY461" fmla="*/ 2222938 h 3547241"/>
              <a:gd name="connsiteX462" fmla="*/ 6400800 w 7193252"/>
              <a:gd name="connsiteY462" fmla="*/ 2270234 h 3547241"/>
              <a:gd name="connsiteX463" fmla="*/ 6306207 w 7193252"/>
              <a:gd name="connsiteY463" fmla="*/ 2317531 h 3547241"/>
              <a:gd name="connsiteX464" fmla="*/ 6337738 w 7193252"/>
              <a:gd name="connsiteY464" fmla="*/ 2207172 h 3547241"/>
              <a:gd name="connsiteX465" fmla="*/ 6385035 w 7193252"/>
              <a:gd name="connsiteY465" fmla="*/ 2144110 h 3547241"/>
              <a:gd name="connsiteX466" fmla="*/ 6369269 w 7193252"/>
              <a:gd name="connsiteY466" fmla="*/ 2191407 h 3547241"/>
              <a:gd name="connsiteX467" fmla="*/ 6321972 w 7193252"/>
              <a:gd name="connsiteY467" fmla="*/ 2175641 h 3547241"/>
              <a:gd name="connsiteX468" fmla="*/ 6448097 w 7193252"/>
              <a:gd name="connsiteY468" fmla="*/ 2017986 h 3547241"/>
              <a:gd name="connsiteX469" fmla="*/ 6479628 w 7193252"/>
              <a:gd name="connsiteY469" fmla="*/ 1970690 h 3547241"/>
              <a:gd name="connsiteX470" fmla="*/ 6416566 w 7193252"/>
              <a:gd name="connsiteY470" fmla="*/ 2002221 h 3547241"/>
              <a:gd name="connsiteX471" fmla="*/ 6369269 w 7193252"/>
              <a:gd name="connsiteY471" fmla="*/ 2017986 h 3547241"/>
              <a:gd name="connsiteX472" fmla="*/ 6321972 w 7193252"/>
              <a:gd name="connsiteY472" fmla="*/ 1986455 h 3547241"/>
              <a:gd name="connsiteX473" fmla="*/ 6385035 w 7193252"/>
              <a:gd name="connsiteY473" fmla="*/ 1954924 h 3547241"/>
              <a:gd name="connsiteX474" fmla="*/ 6432331 w 7193252"/>
              <a:gd name="connsiteY474" fmla="*/ 1923393 h 3547241"/>
              <a:gd name="connsiteX475" fmla="*/ 6511159 w 7193252"/>
              <a:gd name="connsiteY475" fmla="*/ 1876097 h 3547241"/>
              <a:gd name="connsiteX476" fmla="*/ 6542690 w 7193252"/>
              <a:gd name="connsiteY476" fmla="*/ 1828800 h 3547241"/>
              <a:gd name="connsiteX477" fmla="*/ 6589986 w 7193252"/>
              <a:gd name="connsiteY477" fmla="*/ 1813034 h 3547241"/>
              <a:gd name="connsiteX478" fmla="*/ 6432331 w 7193252"/>
              <a:gd name="connsiteY478" fmla="*/ 1891862 h 3547241"/>
              <a:gd name="connsiteX479" fmla="*/ 6385035 w 7193252"/>
              <a:gd name="connsiteY479" fmla="*/ 1860331 h 3547241"/>
              <a:gd name="connsiteX480" fmla="*/ 6448097 w 7193252"/>
              <a:gd name="connsiteY480" fmla="*/ 1797269 h 3547241"/>
              <a:gd name="connsiteX481" fmla="*/ 6589986 w 7193252"/>
              <a:gd name="connsiteY481" fmla="*/ 1671145 h 3547241"/>
              <a:gd name="connsiteX482" fmla="*/ 6637283 w 7193252"/>
              <a:gd name="connsiteY482" fmla="*/ 1655379 h 3547241"/>
              <a:gd name="connsiteX483" fmla="*/ 6684579 w 7193252"/>
              <a:gd name="connsiteY483" fmla="*/ 1623848 h 3547241"/>
              <a:gd name="connsiteX484" fmla="*/ 6558455 w 7193252"/>
              <a:gd name="connsiteY484" fmla="*/ 1686910 h 3547241"/>
              <a:gd name="connsiteX485" fmla="*/ 6463862 w 7193252"/>
              <a:gd name="connsiteY485" fmla="*/ 1734207 h 3547241"/>
              <a:gd name="connsiteX486" fmla="*/ 6306207 w 7193252"/>
              <a:gd name="connsiteY486" fmla="*/ 1702676 h 3547241"/>
              <a:gd name="connsiteX487" fmla="*/ 6369269 w 7193252"/>
              <a:gd name="connsiteY487" fmla="*/ 1639614 h 3547241"/>
              <a:gd name="connsiteX488" fmla="*/ 6432331 w 7193252"/>
              <a:gd name="connsiteY488" fmla="*/ 1608083 h 3547241"/>
              <a:gd name="connsiteX489" fmla="*/ 6558455 w 7193252"/>
              <a:gd name="connsiteY489" fmla="*/ 1545021 h 3547241"/>
              <a:gd name="connsiteX490" fmla="*/ 6621517 w 7193252"/>
              <a:gd name="connsiteY490" fmla="*/ 1529255 h 3547241"/>
              <a:gd name="connsiteX491" fmla="*/ 6684579 w 7193252"/>
              <a:gd name="connsiteY491" fmla="*/ 1497724 h 3547241"/>
              <a:gd name="connsiteX492" fmla="*/ 6589986 w 7193252"/>
              <a:gd name="connsiteY492" fmla="*/ 1529255 h 3547241"/>
              <a:gd name="connsiteX493" fmla="*/ 6479628 w 7193252"/>
              <a:gd name="connsiteY493" fmla="*/ 1560786 h 3547241"/>
              <a:gd name="connsiteX494" fmla="*/ 6400800 w 7193252"/>
              <a:gd name="connsiteY494" fmla="*/ 1545021 h 3547241"/>
              <a:gd name="connsiteX495" fmla="*/ 6432331 w 7193252"/>
              <a:gd name="connsiteY495" fmla="*/ 1497724 h 3547241"/>
              <a:gd name="connsiteX496" fmla="*/ 6511159 w 7193252"/>
              <a:gd name="connsiteY496" fmla="*/ 1450428 h 3547241"/>
              <a:gd name="connsiteX497" fmla="*/ 6605752 w 7193252"/>
              <a:gd name="connsiteY497" fmla="*/ 1371600 h 3547241"/>
              <a:gd name="connsiteX498" fmla="*/ 6653048 w 7193252"/>
              <a:gd name="connsiteY498" fmla="*/ 1324303 h 3547241"/>
              <a:gd name="connsiteX499" fmla="*/ 6495393 w 7193252"/>
              <a:gd name="connsiteY499" fmla="*/ 1371600 h 3547241"/>
              <a:gd name="connsiteX500" fmla="*/ 6479628 w 7193252"/>
              <a:gd name="connsiteY500" fmla="*/ 1324303 h 3547241"/>
              <a:gd name="connsiteX501" fmla="*/ 6589986 w 7193252"/>
              <a:gd name="connsiteY501" fmla="*/ 1261241 h 3547241"/>
              <a:gd name="connsiteX502" fmla="*/ 6731876 w 7193252"/>
              <a:gd name="connsiteY502" fmla="*/ 1198179 h 3547241"/>
              <a:gd name="connsiteX503" fmla="*/ 6779172 w 7193252"/>
              <a:gd name="connsiteY503" fmla="*/ 1182414 h 3547241"/>
              <a:gd name="connsiteX504" fmla="*/ 6747641 w 7193252"/>
              <a:gd name="connsiteY504" fmla="*/ 1261241 h 3547241"/>
              <a:gd name="connsiteX505" fmla="*/ 6558455 w 7193252"/>
              <a:gd name="connsiteY505" fmla="*/ 1245476 h 3547241"/>
              <a:gd name="connsiteX506" fmla="*/ 6684579 w 7193252"/>
              <a:gd name="connsiteY506" fmla="*/ 1166648 h 3547241"/>
              <a:gd name="connsiteX507" fmla="*/ 6779172 w 7193252"/>
              <a:gd name="connsiteY507" fmla="*/ 1103586 h 3547241"/>
              <a:gd name="connsiteX508" fmla="*/ 6700345 w 7193252"/>
              <a:gd name="connsiteY508" fmla="*/ 1166648 h 3547241"/>
              <a:gd name="connsiteX509" fmla="*/ 6589986 w 7193252"/>
              <a:gd name="connsiteY509" fmla="*/ 1213945 h 3547241"/>
              <a:gd name="connsiteX510" fmla="*/ 6700345 w 7193252"/>
              <a:gd name="connsiteY510" fmla="*/ 1103586 h 3547241"/>
              <a:gd name="connsiteX511" fmla="*/ 6763407 w 7193252"/>
              <a:gd name="connsiteY511" fmla="*/ 1087821 h 3547241"/>
              <a:gd name="connsiteX512" fmla="*/ 6889531 w 7193252"/>
              <a:gd name="connsiteY512" fmla="*/ 1008993 h 3547241"/>
              <a:gd name="connsiteX513" fmla="*/ 6968359 w 7193252"/>
              <a:gd name="connsiteY513" fmla="*/ 993228 h 3547241"/>
              <a:gd name="connsiteX514" fmla="*/ 6905297 w 7193252"/>
              <a:gd name="connsiteY514" fmla="*/ 1008993 h 3547241"/>
              <a:gd name="connsiteX515" fmla="*/ 6810703 w 7193252"/>
              <a:gd name="connsiteY515" fmla="*/ 1056290 h 3547241"/>
              <a:gd name="connsiteX516" fmla="*/ 6763407 w 7193252"/>
              <a:gd name="connsiteY516" fmla="*/ 1040524 h 3547241"/>
              <a:gd name="connsiteX517" fmla="*/ 6842235 w 7193252"/>
              <a:gd name="connsiteY517" fmla="*/ 977462 h 3547241"/>
              <a:gd name="connsiteX518" fmla="*/ 6921062 w 7193252"/>
              <a:gd name="connsiteY518" fmla="*/ 930166 h 3547241"/>
              <a:gd name="connsiteX519" fmla="*/ 6968359 w 7193252"/>
              <a:gd name="connsiteY519" fmla="*/ 898634 h 3547241"/>
              <a:gd name="connsiteX520" fmla="*/ 6905297 w 7193252"/>
              <a:gd name="connsiteY520" fmla="*/ 882869 h 3547241"/>
              <a:gd name="connsiteX521" fmla="*/ 6842235 w 7193252"/>
              <a:gd name="connsiteY521" fmla="*/ 914400 h 3547241"/>
              <a:gd name="connsiteX522" fmla="*/ 6794938 w 7193252"/>
              <a:gd name="connsiteY522" fmla="*/ 930166 h 3547241"/>
              <a:gd name="connsiteX523" fmla="*/ 6716110 w 7193252"/>
              <a:gd name="connsiteY523" fmla="*/ 961697 h 3547241"/>
              <a:gd name="connsiteX524" fmla="*/ 6668814 w 7193252"/>
              <a:gd name="connsiteY524" fmla="*/ 977462 h 3547241"/>
              <a:gd name="connsiteX525" fmla="*/ 6574221 w 7193252"/>
              <a:gd name="connsiteY525" fmla="*/ 993228 h 3547241"/>
              <a:gd name="connsiteX526" fmla="*/ 6779172 w 7193252"/>
              <a:gd name="connsiteY526" fmla="*/ 945931 h 3547241"/>
              <a:gd name="connsiteX527" fmla="*/ 6952593 w 7193252"/>
              <a:gd name="connsiteY527" fmla="*/ 898634 h 3547241"/>
              <a:gd name="connsiteX528" fmla="*/ 7078717 w 7193252"/>
              <a:gd name="connsiteY528" fmla="*/ 835572 h 3547241"/>
              <a:gd name="connsiteX529" fmla="*/ 7157545 w 7193252"/>
              <a:gd name="connsiteY529" fmla="*/ 804041 h 3547241"/>
              <a:gd name="connsiteX530" fmla="*/ 6968359 w 7193252"/>
              <a:gd name="connsiteY530" fmla="*/ 914400 h 3547241"/>
              <a:gd name="connsiteX531" fmla="*/ 6889531 w 7193252"/>
              <a:gd name="connsiteY531" fmla="*/ 930166 h 3547241"/>
              <a:gd name="connsiteX532" fmla="*/ 6810703 w 7193252"/>
              <a:gd name="connsiteY532" fmla="*/ 898634 h 3547241"/>
              <a:gd name="connsiteX533" fmla="*/ 6936828 w 7193252"/>
              <a:gd name="connsiteY533" fmla="*/ 819807 h 3547241"/>
              <a:gd name="connsiteX534" fmla="*/ 7078717 w 7193252"/>
              <a:gd name="connsiteY534" fmla="*/ 725214 h 3547241"/>
              <a:gd name="connsiteX535" fmla="*/ 7126014 w 7193252"/>
              <a:gd name="connsiteY535" fmla="*/ 693683 h 3547241"/>
              <a:gd name="connsiteX536" fmla="*/ 7173310 w 7193252"/>
              <a:gd name="connsiteY536" fmla="*/ 646386 h 3547241"/>
              <a:gd name="connsiteX537" fmla="*/ 7094483 w 7193252"/>
              <a:gd name="connsiteY537" fmla="*/ 677917 h 3547241"/>
              <a:gd name="connsiteX538" fmla="*/ 6968359 w 7193252"/>
              <a:gd name="connsiteY538" fmla="*/ 709448 h 3547241"/>
              <a:gd name="connsiteX539" fmla="*/ 6794938 w 7193252"/>
              <a:gd name="connsiteY539" fmla="*/ 756745 h 3547241"/>
              <a:gd name="connsiteX540" fmla="*/ 6558455 w 7193252"/>
              <a:gd name="connsiteY540" fmla="*/ 740979 h 3547241"/>
              <a:gd name="connsiteX541" fmla="*/ 6589986 w 7193252"/>
              <a:gd name="connsiteY541" fmla="*/ 693683 h 3547241"/>
              <a:gd name="connsiteX542" fmla="*/ 6653048 w 7193252"/>
              <a:gd name="connsiteY542" fmla="*/ 677917 h 3547241"/>
              <a:gd name="connsiteX543" fmla="*/ 6700345 w 7193252"/>
              <a:gd name="connsiteY543" fmla="*/ 662152 h 3547241"/>
              <a:gd name="connsiteX544" fmla="*/ 6810703 w 7193252"/>
              <a:gd name="connsiteY544" fmla="*/ 583324 h 3547241"/>
              <a:gd name="connsiteX545" fmla="*/ 6921062 w 7193252"/>
              <a:gd name="connsiteY545" fmla="*/ 536028 h 3547241"/>
              <a:gd name="connsiteX546" fmla="*/ 6984124 w 7193252"/>
              <a:gd name="connsiteY546" fmla="*/ 504497 h 3547241"/>
              <a:gd name="connsiteX547" fmla="*/ 7062952 w 7193252"/>
              <a:gd name="connsiteY547" fmla="*/ 488731 h 3547241"/>
              <a:gd name="connsiteX548" fmla="*/ 7110248 w 7193252"/>
              <a:gd name="connsiteY548" fmla="*/ 457200 h 3547241"/>
              <a:gd name="connsiteX549" fmla="*/ 7094483 w 7193252"/>
              <a:gd name="connsiteY549" fmla="*/ 520262 h 3547241"/>
              <a:gd name="connsiteX550" fmla="*/ 6984124 w 7193252"/>
              <a:gd name="connsiteY550" fmla="*/ 630621 h 3547241"/>
              <a:gd name="connsiteX551" fmla="*/ 6858000 w 7193252"/>
              <a:gd name="connsiteY551" fmla="*/ 693683 h 3547241"/>
              <a:gd name="connsiteX552" fmla="*/ 6684579 w 7193252"/>
              <a:gd name="connsiteY552" fmla="*/ 677917 h 3547241"/>
              <a:gd name="connsiteX553" fmla="*/ 6716110 w 7193252"/>
              <a:gd name="connsiteY553" fmla="*/ 614855 h 3547241"/>
              <a:gd name="connsiteX554" fmla="*/ 6810703 w 7193252"/>
              <a:gd name="connsiteY554" fmla="*/ 520262 h 3547241"/>
              <a:gd name="connsiteX555" fmla="*/ 6905297 w 7193252"/>
              <a:gd name="connsiteY555" fmla="*/ 425669 h 3547241"/>
              <a:gd name="connsiteX556" fmla="*/ 6921062 w 7193252"/>
              <a:gd name="connsiteY556" fmla="*/ 362607 h 3547241"/>
              <a:gd name="connsiteX557" fmla="*/ 6873766 w 7193252"/>
              <a:gd name="connsiteY557" fmla="*/ 425669 h 3547241"/>
              <a:gd name="connsiteX558" fmla="*/ 6826469 w 7193252"/>
              <a:gd name="connsiteY558" fmla="*/ 520262 h 3547241"/>
              <a:gd name="connsiteX559" fmla="*/ 6763407 w 7193252"/>
              <a:gd name="connsiteY559" fmla="*/ 567559 h 3547241"/>
              <a:gd name="connsiteX560" fmla="*/ 6763407 w 7193252"/>
              <a:gd name="connsiteY560" fmla="*/ 614855 h 3547241"/>
              <a:gd name="connsiteX561" fmla="*/ 6779172 w 7193252"/>
              <a:gd name="connsiteY561" fmla="*/ 536028 h 3547241"/>
              <a:gd name="connsiteX562" fmla="*/ 6779172 w 7193252"/>
              <a:gd name="connsiteY562" fmla="*/ 472966 h 3547241"/>
              <a:gd name="connsiteX563" fmla="*/ 6763407 w 7193252"/>
              <a:gd name="connsiteY563" fmla="*/ 520262 h 3547241"/>
              <a:gd name="connsiteX564" fmla="*/ 6731876 w 7193252"/>
              <a:gd name="connsiteY564" fmla="*/ 646386 h 3547241"/>
              <a:gd name="connsiteX565" fmla="*/ 6700345 w 7193252"/>
              <a:gd name="connsiteY565" fmla="*/ 740979 h 3547241"/>
              <a:gd name="connsiteX566" fmla="*/ 6684579 w 7193252"/>
              <a:gd name="connsiteY566" fmla="*/ 804041 h 3547241"/>
              <a:gd name="connsiteX567" fmla="*/ 6668814 w 7193252"/>
              <a:gd name="connsiteY567" fmla="*/ 851338 h 3547241"/>
              <a:gd name="connsiteX568" fmla="*/ 6684579 w 7193252"/>
              <a:gd name="connsiteY568" fmla="*/ 772510 h 3547241"/>
              <a:gd name="connsiteX569" fmla="*/ 6668814 w 7193252"/>
              <a:gd name="connsiteY569" fmla="*/ 472966 h 3547241"/>
              <a:gd name="connsiteX570" fmla="*/ 6653048 w 7193252"/>
              <a:gd name="connsiteY570" fmla="*/ 551793 h 3547241"/>
              <a:gd name="connsiteX571" fmla="*/ 6668814 w 7193252"/>
              <a:gd name="connsiteY571" fmla="*/ 930166 h 3547241"/>
              <a:gd name="connsiteX572" fmla="*/ 6700345 w 7193252"/>
              <a:gd name="connsiteY572" fmla="*/ 882869 h 3547241"/>
              <a:gd name="connsiteX573" fmla="*/ 6637283 w 7193252"/>
              <a:gd name="connsiteY573" fmla="*/ 709448 h 3547241"/>
              <a:gd name="connsiteX574" fmla="*/ 6574221 w 7193252"/>
              <a:gd name="connsiteY574" fmla="*/ 646386 h 3547241"/>
              <a:gd name="connsiteX575" fmla="*/ 6495393 w 7193252"/>
              <a:gd name="connsiteY575" fmla="*/ 583324 h 3547241"/>
              <a:gd name="connsiteX576" fmla="*/ 6463862 w 7193252"/>
              <a:gd name="connsiteY576" fmla="*/ 646386 h 3547241"/>
              <a:gd name="connsiteX577" fmla="*/ 6448097 w 7193252"/>
              <a:gd name="connsiteY577" fmla="*/ 740979 h 3547241"/>
              <a:gd name="connsiteX578" fmla="*/ 6432331 w 7193252"/>
              <a:gd name="connsiteY578" fmla="*/ 788276 h 3547241"/>
              <a:gd name="connsiteX579" fmla="*/ 6448097 w 7193252"/>
              <a:gd name="connsiteY579" fmla="*/ 1008993 h 3547241"/>
              <a:gd name="connsiteX580" fmla="*/ 6463862 w 7193252"/>
              <a:gd name="connsiteY580" fmla="*/ 945931 h 3547241"/>
              <a:gd name="connsiteX581" fmla="*/ 6432331 w 7193252"/>
              <a:gd name="connsiteY581" fmla="*/ 677917 h 3547241"/>
              <a:gd name="connsiteX582" fmla="*/ 6385035 w 7193252"/>
              <a:gd name="connsiteY582" fmla="*/ 646386 h 3547241"/>
              <a:gd name="connsiteX583" fmla="*/ 6353503 w 7193252"/>
              <a:gd name="connsiteY583" fmla="*/ 756745 h 3547241"/>
              <a:gd name="connsiteX584" fmla="*/ 6369269 w 7193252"/>
              <a:gd name="connsiteY584" fmla="*/ 1008993 h 3547241"/>
              <a:gd name="connsiteX585" fmla="*/ 6385035 w 7193252"/>
              <a:gd name="connsiteY585" fmla="*/ 1056290 h 3547241"/>
              <a:gd name="connsiteX586" fmla="*/ 6400800 w 7193252"/>
              <a:gd name="connsiteY586" fmla="*/ 1119352 h 3547241"/>
              <a:gd name="connsiteX587" fmla="*/ 6432331 w 7193252"/>
              <a:gd name="connsiteY587" fmla="*/ 1056290 h 3547241"/>
              <a:gd name="connsiteX588" fmla="*/ 6369269 w 7193252"/>
              <a:gd name="connsiteY588" fmla="*/ 961697 h 3547241"/>
              <a:gd name="connsiteX589" fmla="*/ 6337738 w 7193252"/>
              <a:gd name="connsiteY589" fmla="*/ 914400 h 3547241"/>
              <a:gd name="connsiteX590" fmla="*/ 6321972 w 7193252"/>
              <a:gd name="connsiteY590" fmla="*/ 993228 h 3547241"/>
              <a:gd name="connsiteX591" fmla="*/ 6290441 w 7193252"/>
              <a:gd name="connsiteY591" fmla="*/ 1229710 h 3547241"/>
              <a:gd name="connsiteX592" fmla="*/ 6274676 w 7193252"/>
              <a:gd name="connsiteY592" fmla="*/ 1277007 h 3547241"/>
              <a:gd name="connsiteX593" fmla="*/ 6243145 w 7193252"/>
              <a:gd name="connsiteY593" fmla="*/ 1434662 h 3547241"/>
              <a:gd name="connsiteX594" fmla="*/ 6227379 w 7193252"/>
              <a:gd name="connsiteY594" fmla="*/ 2033752 h 3547241"/>
              <a:gd name="connsiteX595" fmla="*/ 6211614 w 7193252"/>
              <a:gd name="connsiteY595" fmla="*/ 1907628 h 3547241"/>
              <a:gd name="connsiteX596" fmla="*/ 6195848 w 7193252"/>
              <a:gd name="connsiteY596" fmla="*/ 2002221 h 3547241"/>
              <a:gd name="connsiteX597" fmla="*/ 6164317 w 7193252"/>
              <a:gd name="connsiteY597" fmla="*/ 2049517 h 3547241"/>
              <a:gd name="connsiteX598" fmla="*/ 6148552 w 7193252"/>
              <a:gd name="connsiteY598" fmla="*/ 2096814 h 3547241"/>
              <a:gd name="connsiteX599" fmla="*/ 6117021 w 7193252"/>
              <a:gd name="connsiteY599" fmla="*/ 2144110 h 3547241"/>
              <a:gd name="connsiteX600" fmla="*/ 6132786 w 7193252"/>
              <a:gd name="connsiteY600" fmla="*/ 1939159 h 3547241"/>
              <a:gd name="connsiteX601" fmla="*/ 6117021 w 7193252"/>
              <a:gd name="connsiteY601" fmla="*/ 1671145 h 3547241"/>
              <a:gd name="connsiteX602" fmla="*/ 6069724 w 7193252"/>
              <a:gd name="connsiteY602" fmla="*/ 1686910 h 3547241"/>
              <a:gd name="connsiteX603" fmla="*/ 6038193 w 7193252"/>
              <a:gd name="connsiteY603" fmla="*/ 1749972 h 3547241"/>
              <a:gd name="connsiteX604" fmla="*/ 6006662 w 7193252"/>
              <a:gd name="connsiteY604" fmla="*/ 1797269 h 3547241"/>
              <a:gd name="connsiteX605" fmla="*/ 5975131 w 7193252"/>
              <a:gd name="connsiteY605" fmla="*/ 1860331 h 3547241"/>
              <a:gd name="connsiteX606" fmla="*/ 5896303 w 7193252"/>
              <a:gd name="connsiteY606" fmla="*/ 1954924 h 3547241"/>
              <a:gd name="connsiteX607" fmla="*/ 5912069 w 7193252"/>
              <a:gd name="connsiteY607" fmla="*/ 1876097 h 3547241"/>
              <a:gd name="connsiteX608" fmla="*/ 5943600 w 7193252"/>
              <a:gd name="connsiteY608" fmla="*/ 1560786 h 3547241"/>
              <a:gd name="connsiteX609" fmla="*/ 5927835 w 7193252"/>
              <a:gd name="connsiteY609" fmla="*/ 1450428 h 3547241"/>
              <a:gd name="connsiteX610" fmla="*/ 5912069 w 7193252"/>
              <a:gd name="connsiteY610" fmla="*/ 1497724 h 3547241"/>
              <a:gd name="connsiteX611" fmla="*/ 5880538 w 7193252"/>
              <a:gd name="connsiteY611" fmla="*/ 1545021 h 3547241"/>
              <a:gd name="connsiteX612" fmla="*/ 5801710 w 7193252"/>
              <a:gd name="connsiteY612" fmla="*/ 1655379 h 3547241"/>
              <a:gd name="connsiteX613" fmla="*/ 5785945 w 7193252"/>
              <a:gd name="connsiteY613" fmla="*/ 1702676 h 3547241"/>
              <a:gd name="connsiteX614" fmla="*/ 5770179 w 7193252"/>
              <a:gd name="connsiteY614" fmla="*/ 1655379 h 3547241"/>
              <a:gd name="connsiteX615" fmla="*/ 5785945 w 7193252"/>
              <a:gd name="connsiteY615" fmla="*/ 1608083 h 3547241"/>
              <a:gd name="connsiteX616" fmla="*/ 5817476 w 7193252"/>
              <a:gd name="connsiteY616" fmla="*/ 1529255 h 3547241"/>
              <a:gd name="connsiteX617" fmla="*/ 5801710 w 7193252"/>
              <a:gd name="connsiteY617" fmla="*/ 1277007 h 3547241"/>
              <a:gd name="connsiteX618" fmla="*/ 5770179 w 7193252"/>
              <a:gd name="connsiteY618" fmla="*/ 1324303 h 3547241"/>
              <a:gd name="connsiteX619" fmla="*/ 5628290 w 7193252"/>
              <a:gd name="connsiteY619" fmla="*/ 1513490 h 3547241"/>
              <a:gd name="connsiteX620" fmla="*/ 5565228 w 7193252"/>
              <a:gd name="connsiteY620" fmla="*/ 1166648 h 3547241"/>
              <a:gd name="connsiteX621" fmla="*/ 5549462 w 7193252"/>
              <a:gd name="connsiteY621" fmla="*/ 1213945 h 3547241"/>
              <a:gd name="connsiteX622" fmla="*/ 5502166 w 7193252"/>
              <a:gd name="connsiteY622" fmla="*/ 1261241 h 3547241"/>
              <a:gd name="connsiteX623" fmla="*/ 5470635 w 7193252"/>
              <a:gd name="connsiteY623" fmla="*/ 1340069 h 3547241"/>
              <a:gd name="connsiteX624" fmla="*/ 5454869 w 7193252"/>
              <a:gd name="connsiteY624" fmla="*/ 1277007 h 3547241"/>
              <a:gd name="connsiteX625" fmla="*/ 5439103 w 7193252"/>
              <a:gd name="connsiteY625" fmla="*/ 1087821 h 3547241"/>
              <a:gd name="connsiteX626" fmla="*/ 5407572 w 7193252"/>
              <a:gd name="connsiteY626" fmla="*/ 1166648 h 3547241"/>
              <a:gd name="connsiteX627" fmla="*/ 5376041 w 7193252"/>
              <a:gd name="connsiteY627" fmla="*/ 1229710 h 3547241"/>
              <a:gd name="connsiteX628" fmla="*/ 5344510 w 7193252"/>
              <a:gd name="connsiteY628" fmla="*/ 1324303 h 3547241"/>
              <a:gd name="connsiteX629" fmla="*/ 5360276 w 7193252"/>
              <a:gd name="connsiteY629" fmla="*/ 1277007 h 3547241"/>
              <a:gd name="connsiteX630" fmla="*/ 5344510 w 7193252"/>
              <a:gd name="connsiteY630" fmla="*/ 993228 h 3547241"/>
              <a:gd name="connsiteX631" fmla="*/ 5297214 w 7193252"/>
              <a:gd name="connsiteY631" fmla="*/ 1024759 h 3547241"/>
              <a:gd name="connsiteX632" fmla="*/ 5265683 w 7193252"/>
              <a:gd name="connsiteY632" fmla="*/ 1103586 h 3547241"/>
              <a:gd name="connsiteX633" fmla="*/ 5249917 w 7193252"/>
              <a:gd name="connsiteY633" fmla="*/ 1150883 h 3547241"/>
              <a:gd name="connsiteX634" fmla="*/ 5186855 w 7193252"/>
              <a:gd name="connsiteY634" fmla="*/ 1261241 h 3547241"/>
              <a:gd name="connsiteX635" fmla="*/ 5171090 w 7193252"/>
              <a:gd name="connsiteY635" fmla="*/ 851338 h 3547241"/>
              <a:gd name="connsiteX636" fmla="*/ 5139559 w 7193252"/>
              <a:gd name="connsiteY636" fmla="*/ 898634 h 3547241"/>
              <a:gd name="connsiteX637" fmla="*/ 5123793 w 7193252"/>
              <a:gd name="connsiteY637" fmla="*/ 977462 h 3547241"/>
              <a:gd name="connsiteX638" fmla="*/ 5092262 w 7193252"/>
              <a:gd name="connsiteY638" fmla="*/ 1087821 h 3547241"/>
              <a:gd name="connsiteX639" fmla="*/ 5076497 w 7193252"/>
              <a:gd name="connsiteY639" fmla="*/ 1150883 h 3547241"/>
              <a:gd name="connsiteX640" fmla="*/ 5044966 w 7193252"/>
              <a:gd name="connsiteY640" fmla="*/ 993228 h 3547241"/>
              <a:gd name="connsiteX641" fmla="*/ 5013435 w 7193252"/>
              <a:gd name="connsiteY641" fmla="*/ 898634 h 3547241"/>
              <a:gd name="connsiteX642" fmla="*/ 4966138 w 7193252"/>
              <a:gd name="connsiteY642" fmla="*/ 788276 h 3547241"/>
              <a:gd name="connsiteX643" fmla="*/ 4934607 w 7193252"/>
              <a:gd name="connsiteY643" fmla="*/ 835572 h 3547241"/>
              <a:gd name="connsiteX644" fmla="*/ 4918841 w 7193252"/>
              <a:gd name="connsiteY644" fmla="*/ 993228 h 3547241"/>
              <a:gd name="connsiteX645" fmla="*/ 4903076 w 7193252"/>
              <a:gd name="connsiteY645" fmla="*/ 867103 h 3547241"/>
              <a:gd name="connsiteX646" fmla="*/ 4871545 w 7193252"/>
              <a:gd name="connsiteY646" fmla="*/ 740979 h 3547241"/>
              <a:gd name="connsiteX647" fmla="*/ 4824248 w 7193252"/>
              <a:gd name="connsiteY647" fmla="*/ 772510 h 3547241"/>
              <a:gd name="connsiteX648" fmla="*/ 4808483 w 7193252"/>
              <a:gd name="connsiteY648" fmla="*/ 819807 h 3547241"/>
              <a:gd name="connsiteX649" fmla="*/ 4776952 w 7193252"/>
              <a:gd name="connsiteY649" fmla="*/ 961697 h 3547241"/>
              <a:gd name="connsiteX650" fmla="*/ 4698124 w 7193252"/>
              <a:gd name="connsiteY650" fmla="*/ 804041 h 3547241"/>
              <a:gd name="connsiteX651" fmla="*/ 4650828 w 7193252"/>
              <a:gd name="connsiteY651" fmla="*/ 709448 h 3547241"/>
              <a:gd name="connsiteX652" fmla="*/ 4603531 w 7193252"/>
              <a:gd name="connsiteY652" fmla="*/ 662152 h 3547241"/>
              <a:gd name="connsiteX653" fmla="*/ 4556235 w 7193252"/>
              <a:gd name="connsiteY653" fmla="*/ 772510 h 3547241"/>
              <a:gd name="connsiteX654" fmla="*/ 4572000 w 7193252"/>
              <a:gd name="connsiteY654" fmla="*/ 930166 h 3547241"/>
              <a:gd name="connsiteX655" fmla="*/ 4556235 w 7193252"/>
              <a:gd name="connsiteY655" fmla="*/ 693683 h 3547241"/>
              <a:gd name="connsiteX656" fmla="*/ 4540469 w 7193252"/>
              <a:gd name="connsiteY656" fmla="*/ 630621 h 3547241"/>
              <a:gd name="connsiteX657" fmla="*/ 4508938 w 7193252"/>
              <a:gd name="connsiteY657" fmla="*/ 677917 h 3547241"/>
              <a:gd name="connsiteX658" fmla="*/ 4493172 w 7193252"/>
              <a:gd name="connsiteY658" fmla="*/ 725214 h 3547241"/>
              <a:gd name="connsiteX659" fmla="*/ 4477407 w 7193252"/>
              <a:gd name="connsiteY659" fmla="*/ 677917 h 3547241"/>
              <a:gd name="connsiteX660" fmla="*/ 4445876 w 7193252"/>
              <a:gd name="connsiteY660" fmla="*/ 599090 h 3547241"/>
              <a:gd name="connsiteX661" fmla="*/ 4398579 w 7193252"/>
              <a:gd name="connsiteY661" fmla="*/ 457200 h 3547241"/>
              <a:gd name="connsiteX662" fmla="*/ 4351283 w 7193252"/>
              <a:gd name="connsiteY662" fmla="*/ 472966 h 3547241"/>
              <a:gd name="connsiteX663" fmla="*/ 4367048 w 7193252"/>
              <a:gd name="connsiteY663" fmla="*/ 740979 h 3547241"/>
              <a:gd name="connsiteX664" fmla="*/ 4382814 w 7193252"/>
              <a:gd name="connsiteY664" fmla="*/ 693683 h 3547241"/>
              <a:gd name="connsiteX665" fmla="*/ 4335517 w 7193252"/>
              <a:gd name="connsiteY665" fmla="*/ 378372 h 3547241"/>
              <a:gd name="connsiteX666" fmla="*/ 4288221 w 7193252"/>
              <a:gd name="connsiteY666" fmla="*/ 346841 h 3547241"/>
              <a:gd name="connsiteX667" fmla="*/ 4288221 w 7193252"/>
              <a:gd name="connsiteY667" fmla="*/ 646386 h 3547241"/>
              <a:gd name="connsiteX668" fmla="*/ 4303986 w 7193252"/>
              <a:gd name="connsiteY668" fmla="*/ 709448 h 3547241"/>
              <a:gd name="connsiteX669" fmla="*/ 4272455 w 7193252"/>
              <a:gd name="connsiteY669" fmla="*/ 457200 h 3547241"/>
              <a:gd name="connsiteX670" fmla="*/ 4256690 w 7193252"/>
              <a:gd name="connsiteY670" fmla="*/ 409903 h 3547241"/>
              <a:gd name="connsiteX671" fmla="*/ 4209393 w 7193252"/>
              <a:gd name="connsiteY671" fmla="*/ 362607 h 3547241"/>
              <a:gd name="connsiteX672" fmla="*/ 4177862 w 7193252"/>
              <a:gd name="connsiteY672" fmla="*/ 409903 h 3547241"/>
              <a:gd name="connsiteX673" fmla="*/ 4177862 w 7193252"/>
              <a:gd name="connsiteY673" fmla="*/ 662152 h 3547241"/>
              <a:gd name="connsiteX674" fmla="*/ 4162097 w 7193252"/>
              <a:gd name="connsiteY674" fmla="*/ 520262 h 3547241"/>
              <a:gd name="connsiteX675" fmla="*/ 4130566 w 7193252"/>
              <a:gd name="connsiteY675" fmla="*/ 472966 h 3547241"/>
              <a:gd name="connsiteX676" fmla="*/ 4051738 w 7193252"/>
              <a:gd name="connsiteY676" fmla="*/ 331076 h 3547241"/>
              <a:gd name="connsiteX677" fmla="*/ 4004441 w 7193252"/>
              <a:gd name="connsiteY677" fmla="*/ 283779 h 3547241"/>
              <a:gd name="connsiteX678" fmla="*/ 3972910 w 7193252"/>
              <a:gd name="connsiteY678" fmla="*/ 441434 h 3547241"/>
              <a:gd name="connsiteX679" fmla="*/ 3988676 w 7193252"/>
              <a:gd name="connsiteY679" fmla="*/ 709448 h 3547241"/>
              <a:gd name="connsiteX680" fmla="*/ 4004441 w 7193252"/>
              <a:gd name="connsiteY680" fmla="*/ 662152 h 3547241"/>
              <a:gd name="connsiteX681" fmla="*/ 3972910 w 7193252"/>
              <a:gd name="connsiteY681" fmla="*/ 488731 h 3547241"/>
              <a:gd name="connsiteX682" fmla="*/ 3925614 w 7193252"/>
              <a:gd name="connsiteY682" fmla="*/ 425669 h 3547241"/>
              <a:gd name="connsiteX683" fmla="*/ 3878317 w 7193252"/>
              <a:gd name="connsiteY683" fmla="*/ 378372 h 3547241"/>
              <a:gd name="connsiteX684" fmla="*/ 3831021 w 7193252"/>
              <a:gd name="connsiteY684" fmla="*/ 362607 h 3547241"/>
              <a:gd name="connsiteX685" fmla="*/ 3799490 w 7193252"/>
              <a:gd name="connsiteY685" fmla="*/ 409903 h 3547241"/>
              <a:gd name="connsiteX686" fmla="*/ 3736428 w 7193252"/>
              <a:gd name="connsiteY686" fmla="*/ 551793 h 3547241"/>
              <a:gd name="connsiteX687" fmla="*/ 3752193 w 7193252"/>
              <a:gd name="connsiteY687" fmla="*/ 662152 h 3547241"/>
              <a:gd name="connsiteX688" fmla="*/ 3736428 w 7193252"/>
              <a:gd name="connsiteY688" fmla="*/ 362607 h 3547241"/>
              <a:gd name="connsiteX689" fmla="*/ 3689131 w 7193252"/>
              <a:gd name="connsiteY689" fmla="*/ 268014 h 3547241"/>
              <a:gd name="connsiteX690" fmla="*/ 3641835 w 7193252"/>
              <a:gd name="connsiteY690" fmla="*/ 315310 h 3547241"/>
              <a:gd name="connsiteX691" fmla="*/ 3594538 w 7193252"/>
              <a:gd name="connsiteY691" fmla="*/ 457200 h 3547241"/>
              <a:gd name="connsiteX692" fmla="*/ 3610303 w 7193252"/>
              <a:gd name="connsiteY692" fmla="*/ 583324 h 3547241"/>
              <a:gd name="connsiteX693" fmla="*/ 3594538 w 7193252"/>
              <a:gd name="connsiteY693" fmla="*/ 488731 h 3547241"/>
              <a:gd name="connsiteX694" fmla="*/ 3547241 w 7193252"/>
              <a:gd name="connsiteY694" fmla="*/ 425669 h 3547241"/>
              <a:gd name="connsiteX695" fmla="*/ 3499945 w 7193252"/>
              <a:gd name="connsiteY695" fmla="*/ 315310 h 3547241"/>
              <a:gd name="connsiteX696" fmla="*/ 3468414 w 7193252"/>
              <a:gd name="connsiteY696" fmla="*/ 268014 h 3547241"/>
              <a:gd name="connsiteX697" fmla="*/ 3421117 w 7193252"/>
              <a:gd name="connsiteY697" fmla="*/ 236483 h 3547241"/>
              <a:gd name="connsiteX698" fmla="*/ 3389586 w 7193252"/>
              <a:gd name="connsiteY698" fmla="*/ 299545 h 3547241"/>
              <a:gd name="connsiteX699" fmla="*/ 3452648 w 7193252"/>
              <a:gd name="connsiteY699" fmla="*/ 551793 h 3547241"/>
              <a:gd name="connsiteX700" fmla="*/ 3499945 w 7193252"/>
              <a:gd name="connsiteY700" fmla="*/ 567559 h 3547241"/>
              <a:gd name="connsiteX701" fmla="*/ 3499945 w 7193252"/>
              <a:gd name="connsiteY701" fmla="*/ 378372 h 3547241"/>
              <a:gd name="connsiteX702" fmla="*/ 3452648 w 7193252"/>
              <a:gd name="connsiteY702" fmla="*/ 346841 h 3547241"/>
              <a:gd name="connsiteX703" fmla="*/ 3389586 w 7193252"/>
              <a:gd name="connsiteY703" fmla="*/ 299545 h 3547241"/>
              <a:gd name="connsiteX704" fmla="*/ 3326524 w 7193252"/>
              <a:gd name="connsiteY704" fmla="*/ 331076 h 3547241"/>
              <a:gd name="connsiteX705" fmla="*/ 3389586 w 7193252"/>
              <a:gd name="connsiteY705" fmla="*/ 520262 h 3547241"/>
              <a:gd name="connsiteX706" fmla="*/ 3421117 w 7193252"/>
              <a:gd name="connsiteY706" fmla="*/ 472966 h 3547241"/>
              <a:gd name="connsiteX707" fmla="*/ 3389586 w 7193252"/>
              <a:gd name="connsiteY707" fmla="*/ 425669 h 3547241"/>
              <a:gd name="connsiteX708" fmla="*/ 3358055 w 7193252"/>
              <a:gd name="connsiteY708" fmla="*/ 362607 h 3547241"/>
              <a:gd name="connsiteX709" fmla="*/ 3263462 w 7193252"/>
              <a:gd name="connsiteY709" fmla="*/ 299545 h 3547241"/>
              <a:gd name="connsiteX710" fmla="*/ 3247697 w 7193252"/>
              <a:gd name="connsiteY710" fmla="*/ 362607 h 3547241"/>
              <a:gd name="connsiteX711" fmla="*/ 3279228 w 7193252"/>
              <a:gd name="connsiteY711" fmla="*/ 488731 h 3547241"/>
              <a:gd name="connsiteX712" fmla="*/ 3294993 w 7193252"/>
              <a:gd name="connsiteY712" fmla="*/ 425669 h 3547241"/>
              <a:gd name="connsiteX713" fmla="*/ 3263462 w 7193252"/>
              <a:gd name="connsiteY713" fmla="*/ 378372 h 3547241"/>
              <a:gd name="connsiteX714" fmla="*/ 3247697 w 7193252"/>
              <a:gd name="connsiteY714" fmla="*/ 331076 h 3547241"/>
              <a:gd name="connsiteX715" fmla="*/ 3200400 w 7193252"/>
              <a:gd name="connsiteY715" fmla="*/ 283779 h 3547241"/>
              <a:gd name="connsiteX716" fmla="*/ 3168869 w 7193252"/>
              <a:gd name="connsiteY716" fmla="*/ 220717 h 3547241"/>
              <a:gd name="connsiteX717" fmla="*/ 3121572 w 7193252"/>
              <a:gd name="connsiteY717" fmla="*/ 189186 h 3547241"/>
              <a:gd name="connsiteX718" fmla="*/ 3058510 w 7193252"/>
              <a:gd name="connsiteY718" fmla="*/ 141890 h 3547241"/>
              <a:gd name="connsiteX719" fmla="*/ 3026979 w 7193252"/>
              <a:gd name="connsiteY719" fmla="*/ 204952 h 3547241"/>
              <a:gd name="connsiteX720" fmla="*/ 3042745 w 7193252"/>
              <a:gd name="connsiteY720" fmla="*/ 331076 h 3547241"/>
              <a:gd name="connsiteX721" fmla="*/ 3090041 w 7193252"/>
              <a:gd name="connsiteY721" fmla="*/ 394138 h 3547241"/>
              <a:gd name="connsiteX722" fmla="*/ 3121572 w 7193252"/>
              <a:gd name="connsiteY722" fmla="*/ 441434 h 3547241"/>
              <a:gd name="connsiteX723" fmla="*/ 3105807 w 7193252"/>
              <a:gd name="connsiteY723" fmla="*/ 362607 h 3547241"/>
              <a:gd name="connsiteX724" fmla="*/ 3074276 w 7193252"/>
              <a:gd name="connsiteY724" fmla="*/ 315310 h 3547241"/>
              <a:gd name="connsiteX725" fmla="*/ 2995448 w 7193252"/>
              <a:gd name="connsiteY725" fmla="*/ 220717 h 3547241"/>
              <a:gd name="connsiteX726" fmla="*/ 2900855 w 7193252"/>
              <a:gd name="connsiteY726" fmla="*/ 126124 h 3547241"/>
              <a:gd name="connsiteX727" fmla="*/ 2885090 w 7193252"/>
              <a:gd name="connsiteY727" fmla="*/ 394138 h 3547241"/>
              <a:gd name="connsiteX728" fmla="*/ 2853559 w 7193252"/>
              <a:gd name="connsiteY728" fmla="*/ 252248 h 3547241"/>
              <a:gd name="connsiteX729" fmla="*/ 2822028 w 7193252"/>
              <a:gd name="connsiteY729" fmla="*/ 204952 h 3547241"/>
              <a:gd name="connsiteX730" fmla="*/ 2727435 w 7193252"/>
              <a:gd name="connsiteY730" fmla="*/ 78828 h 3547241"/>
              <a:gd name="connsiteX731" fmla="*/ 2711669 w 7193252"/>
              <a:gd name="connsiteY731" fmla="*/ 126124 h 3547241"/>
              <a:gd name="connsiteX732" fmla="*/ 2774731 w 7193252"/>
              <a:gd name="connsiteY732" fmla="*/ 362607 h 3547241"/>
              <a:gd name="connsiteX733" fmla="*/ 2790497 w 7193252"/>
              <a:gd name="connsiteY733" fmla="*/ 315310 h 3547241"/>
              <a:gd name="connsiteX734" fmla="*/ 2743200 w 7193252"/>
              <a:gd name="connsiteY734" fmla="*/ 299545 h 3547241"/>
              <a:gd name="connsiteX735" fmla="*/ 2695903 w 7193252"/>
              <a:gd name="connsiteY735" fmla="*/ 331076 h 3547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</a:cxnLst>
            <a:rect l="l" t="t" r="r" b="b"/>
            <a:pathLst>
              <a:path w="7193252" h="3547241">
                <a:moveTo>
                  <a:pt x="2885090" y="283779"/>
                </a:moveTo>
                <a:cubicBezTo>
                  <a:pt x="2801005" y="157653"/>
                  <a:pt x="2911368" y="310058"/>
                  <a:pt x="2806262" y="204952"/>
                </a:cubicBezTo>
                <a:cubicBezTo>
                  <a:pt x="2792864" y="191554"/>
                  <a:pt x="2787208" y="171915"/>
                  <a:pt x="2774731" y="157655"/>
                </a:cubicBezTo>
                <a:cubicBezTo>
                  <a:pt x="2750261" y="129690"/>
                  <a:pt x="2695903" y="78828"/>
                  <a:pt x="2695903" y="78828"/>
                </a:cubicBezTo>
                <a:cubicBezTo>
                  <a:pt x="2703184" y="115230"/>
                  <a:pt x="2732638" y="268992"/>
                  <a:pt x="2743200" y="283779"/>
                </a:cubicBezTo>
                <a:cubicBezTo>
                  <a:pt x="2752859" y="297302"/>
                  <a:pt x="2774731" y="273269"/>
                  <a:pt x="2790497" y="268014"/>
                </a:cubicBezTo>
                <a:cubicBezTo>
                  <a:pt x="2758966" y="257504"/>
                  <a:pt x="2723558" y="254920"/>
                  <a:pt x="2695903" y="236483"/>
                </a:cubicBezTo>
                <a:lnTo>
                  <a:pt x="2601310" y="173421"/>
                </a:lnTo>
                <a:cubicBezTo>
                  <a:pt x="2585545" y="152400"/>
                  <a:pt x="2574200" y="127180"/>
                  <a:pt x="2554014" y="110359"/>
                </a:cubicBezTo>
                <a:cubicBezTo>
                  <a:pt x="2541247" y="99720"/>
                  <a:pt x="2521581" y="102025"/>
                  <a:pt x="2506717" y="94593"/>
                </a:cubicBezTo>
                <a:cubicBezTo>
                  <a:pt x="2384467" y="33467"/>
                  <a:pt x="2495058" y="74941"/>
                  <a:pt x="2506717" y="78828"/>
                </a:cubicBezTo>
                <a:cubicBezTo>
                  <a:pt x="2538248" y="110359"/>
                  <a:pt x="2645295" y="180752"/>
                  <a:pt x="2601310" y="173421"/>
                </a:cubicBezTo>
                <a:cubicBezTo>
                  <a:pt x="2554029" y="165541"/>
                  <a:pt x="2453762" y="153883"/>
                  <a:pt x="2412124" y="126124"/>
                </a:cubicBezTo>
                <a:cubicBezTo>
                  <a:pt x="2351001" y="85375"/>
                  <a:pt x="2382803" y="100585"/>
                  <a:pt x="2317531" y="78828"/>
                </a:cubicBezTo>
                <a:cubicBezTo>
                  <a:pt x="2407190" y="168485"/>
                  <a:pt x="2320861" y="96258"/>
                  <a:pt x="2412124" y="141890"/>
                </a:cubicBezTo>
                <a:cubicBezTo>
                  <a:pt x="2456024" y="163840"/>
                  <a:pt x="2471848" y="185848"/>
                  <a:pt x="2506717" y="220717"/>
                </a:cubicBezTo>
                <a:cubicBezTo>
                  <a:pt x="2423137" y="248578"/>
                  <a:pt x="2450788" y="251747"/>
                  <a:pt x="2333297" y="173421"/>
                </a:cubicBezTo>
                <a:cubicBezTo>
                  <a:pt x="2301766" y="152400"/>
                  <a:pt x="2274654" y="122343"/>
                  <a:pt x="2238703" y="110359"/>
                </a:cubicBezTo>
                <a:cubicBezTo>
                  <a:pt x="2222938" y="105104"/>
                  <a:pt x="2206271" y="102025"/>
                  <a:pt x="2191407" y="94593"/>
                </a:cubicBezTo>
                <a:cubicBezTo>
                  <a:pt x="2069168" y="33473"/>
                  <a:pt x="2215686" y="86920"/>
                  <a:pt x="2096814" y="47297"/>
                </a:cubicBezTo>
                <a:cubicBezTo>
                  <a:pt x="2107324" y="68318"/>
                  <a:pt x="2114685" y="91235"/>
                  <a:pt x="2128345" y="110359"/>
                </a:cubicBezTo>
                <a:cubicBezTo>
                  <a:pt x="2162827" y="158633"/>
                  <a:pt x="2203915" y="174619"/>
                  <a:pt x="2254469" y="204952"/>
                </a:cubicBezTo>
                <a:cubicBezTo>
                  <a:pt x="2243959" y="189186"/>
                  <a:pt x="2237734" y="169492"/>
                  <a:pt x="2222938" y="157655"/>
                </a:cubicBezTo>
                <a:cubicBezTo>
                  <a:pt x="2209961" y="147274"/>
                  <a:pt x="2190916" y="148436"/>
                  <a:pt x="2175641" y="141890"/>
                </a:cubicBezTo>
                <a:cubicBezTo>
                  <a:pt x="2154039" y="132632"/>
                  <a:pt x="2133600" y="120869"/>
                  <a:pt x="2112579" y="110359"/>
                </a:cubicBezTo>
                <a:cubicBezTo>
                  <a:pt x="2022729" y="20507"/>
                  <a:pt x="2113378" y="94935"/>
                  <a:pt x="2002221" y="47297"/>
                </a:cubicBezTo>
                <a:cubicBezTo>
                  <a:pt x="1984805" y="39833"/>
                  <a:pt x="1971871" y="24240"/>
                  <a:pt x="1954924" y="15766"/>
                </a:cubicBezTo>
                <a:cubicBezTo>
                  <a:pt x="1940060" y="8334"/>
                  <a:pt x="1923393" y="5255"/>
                  <a:pt x="1907628" y="0"/>
                </a:cubicBezTo>
                <a:cubicBezTo>
                  <a:pt x="1912883" y="21021"/>
                  <a:pt x="1911374" y="45033"/>
                  <a:pt x="1923393" y="63062"/>
                </a:cubicBezTo>
                <a:cubicBezTo>
                  <a:pt x="1934534" y="79774"/>
                  <a:pt x="2022842" y="120669"/>
                  <a:pt x="2033752" y="126124"/>
                </a:cubicBezTo>
                <a:cubicBezTo>
                  <a:pt x="2049517" y="141890"/>
                  <a:pt x="2063920" y="159148"/>
                  <a:pt x="2081048" y="173421"/>
                </a:cubicBezTo>
                <a:cubicBezTo>
                  <a:pt x="2095604" y="185551"/>
                  <a:pt x="2141743" y="191554"/>
                  <a:pt x="2128345" y="204952"/>
                </a:cubicBezTo>
                <a:cubicBezTo>
                  <a:pt x="2113024" y="220273"/>
                  <a:pt x="2086117" y="195139"/>
                  <a:pt x="2065283" y="189186"/>
                </a:cubicBezTo>
                <a:cubicBezTo>
                  <a:pt x="1991333" y="168058"/>
                  <a:pt x="2039012" y="177928"/>
                  <a:pt x="1954924" y="141890"/>
                </a:cubicBezTo>
                <a:cubicBezTo>
                  <a:pt x="1939650" y="135344"/>
                  <a:pt x="1922155" y="134195"/>
                  <a:pt x="1907628" y="126124"/>
                </a:cubicBezTo>
                <a:cubicBezTo>
                  <a:pt x="1874501" y="107720"/>
                  <a:pt x="1813035" y="63062"/>
                  <a:pt x="1813035" y="63062"/>
                </a:cubicBezTo>
                <a:cubicBezTo>
                  <a:pt x="1823545" y="78828"/>
                  <a:pt x="1831168" y="96961"/>
                  <a:pt x="1844566" y="110359"/>
                </a:cubicBezTo>
                <a:cubicBezTo>
                  <a:pt x="1873368" y="139162"/>
                  <a:pt x="2017811" y="204865"/>
                  <a:pt x="2017986" y="204952"/>
                </a:cubicBezTo>
                <a:cubicBezTo>
                  <a:pt x="2039007" y="215462"/>
                  <a:pt x="2104093" y="241092"/>
                  <a:pt x="2081048" y="236483"/>
                </a:cubicBezTo>
                <a:cubicBezTo>
                  <a:pt x="2054772" y="231228"/>
                  <a:pt x="2027642" y="229191"/>
                  <a:pt x="2002221" y="220717"/>
                </a:cubicBezTo>
                <a:cubicBezTo>
                  <a:pt x="1948526" y="202818"/>
                  <a:pt x="1895191" y="182967"/>
                  <a:pt x="1844566" y="157655"/>
                </a:cubicBezTo>
                <a:cubicBezTo>
                  <a:pt x="1823545" y="147145"/>
                  <a:pt x="1803509" y="134376"/>
                  <a:pt x="1781503" y="126124"/>
                </a:cubicBezTo>
                <a:cubicBezTo>
                  <a:pt x="1761215" y="118516"/>
                  <a:pt x="1739275" y="116312"/>
                  <a:pt x="1718441" y="110359"/>
                </a:cubicBezTo>
                <a:cubicBezTo>
                  <a:pt x="1702462" y="105794"/>
                  <a:pt x="1687338" y="98330"/>
                  <a:pt x="1671145" y="94593"/>
                </a:cubicBezTo>
                <a:cubicBezTo>
                  <a:pt x="1618925" y="82542"/>
                  <a:pt x="1513490" y="63062"/>
                  <a:pt x="1513490" y="63062"/>
                </a:cubicBezTo>
                <a:cubicBezTo>
                  <a:pt x="1543193" y="92766"/>
                  <a:pt x="1568572" y="124330"/>
                  <a:pt x="1608083" y="141890"/>
                </a:cubicBezTo>
                <a:cubicBezTo>
                  <a:pt x="1638455" y="155389"/>
                  <a:pt x="1702676" y="173421"/>
                  <a:pt x="1702676" y="173421"/>
                </a:cubicBezTo>
                <a:cubicBezTo>
                  <a:pt x="1681655" y="178676"/>
                  <a:pt x="1661282" y="189186"/>
                  <a:pt x="1639614" y="189186"/>
                </a:cubicBezTo>
                <a:cubicBezTo>
                  <a:pt x="1617946" y="189186"/>
                  <a:pt x="1597799" y="177670"/>
                  <a:pt x="1576552" y="173421"/>
                </a:cubicBezTo>
                <a:cubicBezTo>
                  <a:pt x="1545207" y="167152"/>
                  <a:pt x="1513490" y="162910"/>
                  <a:pt x="1481959" y="157655"/>
                </a:cubicBezTo>
                <a:cubicBezTo>
                  <a:pt x="1466193" y="162910"/>
                  <a:pt x="1442094" y="158557"/>
                  <a:pt x="1434662" y="173421"/>
                </a:cubicBezTo>
                <a:cubicBezTo>
                  <a:pt x="1427230" y="188285"/>
                  <a:pt x="1437451" y="210336"/>
                  <a:pt x="1450428" y="220717"/>
                </a:cubicBezTo>
                <a:cubicBezTo>
                  <a:pt x="1467348" y="234253"/>
                  <a:pt x="1492934" y="229631"/>
                  <a:pt x="1513490" y="236483"/>
                </a:cubicBezTo>
                <a:cubicBezTo>
                  <a:pt x="1540337" y="245432"/>
                  <a:pt x="1565819" y="258077"/>
                  <a:pt x="1592317" y="268014"/>
                </a:cubicBezTo>
                <a:cubicBezTo>
                  <a:pt x="1654411" y="291299"/>
                  <a:pt x="1685875" y="291489"/>
                  <a:pt x="1545021" y="268014"/>
                </a:cubicBezTo>
                <a:cubicBezTo>
                  <a:pt x="1529255" y="262759"/>
                  <a:pt x="1512999" y="258794"/>
                  <a:pt x="1497724" y="252248"/>
                </a:cubicBezTo>
                <a:cubicBezTo>
                  <a:pt x="1476122" y="242990"/>
                  <a:pt x="1456667" y="228969"/>
                  <a:pt x="1434662" y="220717"/>
                </a:cubicBezTo>
                <a:cubicBezTo>
                  <a:pt x="1414374" y="213109"/>
                  <a:pt x="1392434" y="210905"/>
                  <a:pt x="1371600" y="204952"/>
                </a:cubicBezTo>
                <a:cubicBezTo>
                  <a:pt x="1213278" y="159717"/>
                  <a:pt x="1458381" y="222704"/>
                  <a:pt x="1261241" y="173421"/>
                </a:cubicBezTo>
                <a:cubicBezTo>
                  <a:pt x="1219200" y="178676"/>
                  <a:pt x="1177311" y="185350"/>
                  <a:pt x="1135117" y="189186"/>
                </a:cubicBezTo>
                <a:cubicBezTo>
                  <a:pt x="1061660" y="195864"/>
                  <a:pt x="985049" y="183757"/>
                  <a:pt x="914400" y="204952"/>
                </a:cubicBezTo>
                <a:cubicBezTo>
                  <a:pt x="891889" y="211705"/>
                  <a:pt x="957057" y="224823"/>
                  <a:pt x="977462" y="236483"/>
                </a:cubicBezTo>
                <a:cubicBezTo>
                  <a:pt x="992656" y="245165"/>
                  <a:pt x="1084437" y="308542"/>
                  <a:pt x="1087821" y="315310"/>
                </a:cubicBezTo>
                <a:cubicBezTo>
                  <a:pt x="1095253" y="330174"/>
                  <a:pt x="1056646" y="303576"/>
                  <a:pt x="1040524" y="299545"/>
                </a:cubicBezTo>
                <a:cubicBezTo>
                  <a:pt x="1014528" y="293046"/>
                  <a:pt x="987549" y="290830"/>
                  <a:pt x="961697" y="283779"/>
                </a:cubicBezTo>
                <a:cubicBezTo>
                  <a:pt x="929631" y="275034"/>
                  <a:pt x="899348" y="260309"/>
                  <a:pt x="867103" y="252248"/>
                </a:cubicBezTo>
                <a:lnTo>
                  <a:pt x="804041" y="236483"/>
                </a:lnTo>
                <a:cubicBezTo>
                  <a:pt x="783020" y="241738"/>
                  <a:pt x="740979" y="230580"/>
                  <a:pt x="740979" y="252248"/>
                </a:cubicBezTo>
                <a:cubicBezTo>
                  <a:pt x="740979" y="271223"/>
                  <a:pt x="853760" y="325739"/>
                  <a:pt x="867103" y="331076"/>
                </a:cubicBezTo>
                <a:cubicBezTo>
                  <a:pt x="897963" y="343420"/>
                  <a:pt x="961697" y="362607"/>
                  <a:pt x="961697" y="362607"/>
                </a:cubicBezTo>
                <a:cubicBezTo>
                  <a:pt x="940676" y="367862"/>
                  <a:pt x="920303" y="378372"/>
                  <a:pt x="898635" y="378372"/>
                </a:cubicBezTo>
                <a:cubicBezTo>
                  <a:pt x="860582" y="378372"/>
                  <a:pt x="809834" y="359283"/>
                  <a:pt x="772510" y="346841"/>
                </a:cubicBezTo>
                <a:cubicBezTo>
                  <a:pt x="751489" y="352096"/>
                  <a:pt x="719138" y="343227"/>
                  <a:pt x="709448" y="362607"/>
                </a:cubicBezTo>
                <a:cubicBezTo>
                  <a:pt x="685254" y="410995"/>
                  <a:pt x="800066" y="424675"/>
                  <a:pt x="804041" y="425669"/>
                </a:cubicBezTo>
                <a:cubicBezTo>
                  <a:pt x="725214" y="430924"/>
                  <a:pt x="645486" y="428446"/>
                  <a:pt x="567559" y="441434"/>
                </a:cubicBezTo>
                <a:cubicBezTo>
                  <a:pt x="551167" y="444166"/>
                  <a:pt x="598733" y="453169"/>
                  <a:pt x="614855" y="457200"/>
                </a:cubicBezTo>
                <a:cubicBezTo>
                  <a:pt x="640851" y="463699"/>
                  <a:pt x="667407" y="467711"/>
                  <a:pt x="693683" y="472966"/>
                </a:cubicBezTo>
                <a:cubicBezTo>
                  <a:pt x="551437" y="508528"/>
                  <a:pt x="608671" y="490794"/>
                  <a:pt x="520262" y="520262"/>
                </a:cubicBezTo>
                <a:cubicBezTo>
                  <a:pt x="472759" y="551931"/>
                  <a:pt x="465914" y="559319"/>
                  <a:pt x="409903" y="583324"/>
                </a:cubicBezTo>
                <a:cubicBezTo>
                  <a:pt x="394628" y="589870"/>
                  <a:pt x="378372" y="593835"/>
                  <a:pt x="362607" y="599090"/>
                </a:cubicBezTo>
                <a:cubicBezTo>
                  <a:pt x="409904" y="604345"/>
                  <a:pt x="459351" y="599806"/>
                  <a:pt x="504497" y="614855"/>
                </a:cubicBezTo>
                <a:cubicBezTo>
                  <a:pt x="520263" y="620110"/>
                  <a:pt x="473423" y="627016"/>
                  <a:pt x="457200" y="630621"/>
                </a:cubicBezTo>
                <a:cubicBezTo>
                  <a:pt x="425995" y="637555"/>
                  <a:pt x="394057" y="640668"/>
                  <a:pt x="362607" y="646386"/>
                </a:cubicBezTo>
                <a:cubicBezTo>
                  <a:pt x="336243" y="651179"/>
                  <a:pt x="310055" y="656897"/>
                  <a:pt x="283779" y="662152"/>
                </a:cubicBezTo>
                <a:cubicBezTo>
                  <a:pt x="299545" y="667407"/>
                  <a:pt x="314651" y="675390"/>
                  <a:pt x="331076" y="677917"/>
                </a:cubicBezTo>
                <a:cubicBezTo>
                  <a:pt x="383276" y="685948"/>
                  <a:pt x="442876" y="667480"/>
                  <a:pt x="488731" y="693683"/>
                </a:cubicBezTo>
                <a:cubicBezTo>
                  <a:pt x="508089" y="704745"/>
                  <a:pt x="460793" y="729917"/>
                  <a:pt x="441435" y="740979"/>
                </a:cubicBezTo>
                <a:cubicBezTo>
                  <a:pt x="422622" y="751729"/>
                  <a:pt x="399126" y="750519"/>
                  <a:pt x="378372" y="756745"/>
                </a:cubicBezTo>
                <a:cubicBezTo>
                  <a:pt x="346537" y="766296"/>
                  <a:pt x="283779" y="788276"/>
                  <a:pt x="283779" y="788276"/>
                </a:cubicBezTo>
                <a:cubicBezTo>
                  <a:pt x="367862" y="793531"/>
                  <a:pt x="455506" y="779265"/>
                  <a:pt x="536028" y="804041"/>
                </a:cubicBezTo>
                <a:cubicBezTo>
                  <a:pt x="557338" y="810598"/>
                  <a:pt x="507541" y="839368"/>
                  <a:pt x="488731" y="851338"/>
                </a:cubicBezTo>
                <a:cubicBezTo>
                  <a:pt x="339561" y="946265"/>
                  <a:pt x="404884" y="885378"/>
                  <a:pt x="283779" y="945931"/>
                </a:cubicBezTo>
                <a:cubicBezTo>
                  <a:pt x="266832" y="954405"/>
                  <a:pt x="252248" y="966952"/>
                  <a:pt x="236483" y="977462"/>
                </a:cubicBezTo>
                <a:cubicBezTo>
                  <a:pt x="294290" y="982717"/>
                  <a:pt x="359506" y="964429"/>
                  <a:pt x="409903" y="993228"/>
                </a:cubicBezTo>
                <a:cubicBezTo>
                  <a:pt x="432717" y="1006264"/>
                  <a:pt x="369123" y="1026598"/>
                  <a:pt x="346841" y="1040524"/>
                </a:cubicBezTo>
                <a:cubicBezTo>
                  <a:pt x="215617" y="1122538"/>
                  <a:pt x="343762" y="1034181"/>
                  <a:pt x="236483" y="1087821"/>
                </a:cubicBezTo>
                <a:cubicBezTo>
                  <a:pt x="114244" y="1148941"/>
                  <a:pt x="260762" y="1095494"/>
                  <a:pt x="141890" y="1135117"/>
                </a:cubicBezTo>
                <a:lnTo>
                  <a:pt x="47297" y="1198179"/>
                </a:lnTo>
                <a:lnTo>
                  <a:pt x="0" y="1229710"/>
                </a:lnTo>
                <a:cubicBezTo>
                  <a:pt x="10510" y="1213945"/>
                  <a:pt x="15080" y="1191815"/>
                  <a:pt x="31531" y="1182414"/>
                </a:cubicBezTo>
                <a:cubicBezTo>
                  <a:pt x="54797" y="1169119"/>
                  <a:pt x="84363" y="1173147"/>
                  <a:pt x="110359" y="1166648"/>
                </a:cubicBezTo>
                <a:cubicBezTo>
                  <a:pt x="126481" y="1162618"/>
                  <a:pt x="141890" y="1156138"/>
                  <a:pt x="157655" y="1150883"/>
                </a:cubicBezTo>
                <a:cubicBezTo>
                  <a:pt x="290732" y="1062166"/>
                  <a:pt x="122630" y="1156167"/>
                  <a:pt x="189186" y="1355834"/>
                </a:cubicBezTo>
                <a:cubicBezTo>
                  <a:pt x="198876" y="1384904"/>
                  <a:pt x="241738" y="1324303"/>
                  <a:pt x="268014" y="1308538"/>
                </a:cubicBezTo>
                <a:lnTo>
                  <a:pt x="299545" y="1261241"/>
                </a:lnTo>
                <a:cubicBezTo>
                  <a:pt x="275717" y="1356549"/>
                  <a:pt x="290631" y="1303746"/>
                  <a:pt x="252248" y="1418897"/>
                </a:cubicBezTo>
                <a:lnTo>
                  <a:pt x="236483" y="1466193"/>
                </a:lnTo>
                <a:cubicBezTo>
                  <a:pt x="231228" y="1481959"/>
                  <a:pt x="208966" y="1525241"/>
                  <a:pt x="220717" y="1513490"/>
                </a:cubicBezTo>
                <a:lnTo>
                  <a:pt x="268014" y="1466193"/>
                </a:lnTo>
                <a:cubicBezTo>
                  <a:pt x="273269" y="1445172"/>
                  <a:pt x="277826" y="1423965"/>
                  <a:pt x="283779" y="1403131"/>
                </a:cubicBezTo>
                <a:cubicBezTo>
                  <a:pt x="288344" y="1387152"/>
                  <a:pt x="295514" y="1339712"/>
                  <a:pt x="299545" y="1355834"/>
                </a:cubicBezTo>
                <a:cubicBezTo>
                  <a:pt x="313623" y="1412146"/>
                  <a:pt x="310055" y="1471448"/>
                  <a:pt x="315310" y="1529255"/>
                </a:cubicBezTo>
                <a:cubicBezTo>
                  <a:pt x="325820" y="1513490"/>
                  <a:pt x="338367" y="1498906"/>
                  <a:pt x="346841" y="1481959"/>
                </a:cubicBezTo>
                <a:cubicBezTo>
                  <a:pt x="363002" y="1449638"/>
                  <a:pt x="372375" y="1385820"/>
                  <a:pt x="378372" y="1355834"/>
                </a:cubicBezTo>
                <a:cubicBezTo>
                  <a:pt x="383627" y="1376855"/>
                  <a:pt x="389438" y="1397745"/>
                  <a:pt x="394138" y="1418897"/>
                </a:cubicBezTo>
                <a:cubicBezTo>
                  <a:pt x="399951" y="1445055"/>
                  <a:pt x="390955" y="1478777"/>
                  <a:pt x="409903" y="1497724"/>
                </a:cubicBezTo>
                <a:lnTo>
                  <a:pt x="441435" y="1466193"/>
                </a:lnTo>
                <a:cubicBezTo>
                  <a:pt x="451945" y="1387365"/>
                  <a:pt x="465766" y="1308909"/>
                  <a:pt x="472966" y="1229710"/>
                </a:cubicBezTo>
                <a:cubicBezTo>
                  <a:pt x="481543" y="1135360"/>
                  <a:pt x="474325" y="1039568"/>
                  <a:pt x="488731" y="945931"/>
                </a:cubicBezTo>
                <a:cubicBezTo>
                  <a:pt x="492806" y="919446"/>
                  <a:pt x="495088" y="999669"/>
                  <a:pt x="504497" y="1024759"/>
                </a:cubicBezTo>
                <a:cubicBezTo>
                  <a:pt x="511150" y="1042500"/>
                  <a:pt x="525518" y="1056290"/>
                  <a:pt x="536028" y="1072055"/>
                </a:cubicBezTo>
                <a:cubicBezTo>
                  <a:pt x="541283" y="998483"/>
                  <a:pt x="545668" y="924843"/>
                  <a:pt x="551793" y="851338"/>
                </a:cubicBezTo>
                <a:cubicBezTo>
                  <a:pt x="574715" y="576269"/>
                  <a:pt x="567406" y="361458"/>
                  <a:pt x="599090" y="599090"/>
                </a:cubicBezTo>
                <a:cubicBezTo>
                  <a:pt x="605379" y="646260"/>
                  <a:pt x="609600" y="693683"/>
                  <a:pt x="614855" y="740979"/>
                </a:cubicBezTo>
                <a:cubicBezTo>
                  <a:pt x="620110" y="656896"/>
                  <a:pt x="603980" y="568654"/>
                  <a:pt x="630621" y="488731"/>
                </a:cubicBezTo>
                <a:cubicBezTo>
                  <a:pt x="647322" y="438627"/>
                  <a:pt x="626772" y="597350"/>
                  <a:pt x="646386" y="646386"/>
                </a:cubicBezTo>
                <a:cubicBezTo>
                  <a:pt x="656338" y="671266"/>
                  <a:pt x="653678" y="592980"/>
                  <a:pt x="662152" y="567559"/>
                </a:cubicBezTo>
                <a:cubicBezTo>
                  <a:pt x="669584" y="545263"/>
                  <a:pt x="678638" y="522552"/>
                  <a:pt x="693683" y="504497"/>
                </a:cubicBezTo>
                <a:cubicBezTo>
                  <a:pt x="705813" y="489941"/>
                  <a:pt x="726184" y="484803"/>
                  <a:pt x="740979" y="472966"/>
                </a:cubicBezTo>
                <a:cubicBezTo>
                  <a:pt x="752586" y="463680"/>
                  <a:pt x="762000" y="451945"/>
                  <a:pt x="772510" y="441434"/>
                </a:cubicBezTo>
                <a:cubicBezTo>
                  <a:pt x="767255" y="478220"/>
                  <a:pt x="747732" y="515743"/>
                  <a:pt x="756745" y="551793"/>
                </a:cubicBezTo>
                <a:cubicBezTo>
                  <a:pt x="761341" y="570175"/>
                  <a:pt x="774878" y="517895"/>
                  <a:pt x="788276" y="504497"/>
                </a:cubicBezTo>
                <a:cubicBezTo>
                  <a:pt x="801674" y="491099"/>
                  <a:pt x="819121" y="482367"/>
                  <a:pt x="835572" y="472966"/>
                </a:cubicBezTo>
                <a:cubicBezTo>
                  <a:pt x="890122" y="441794"/>
                  <a:pt x="892868" y="443356"/>
                  <a:pt x="945931" y="425669"/>
                </a:cubicBezTo>
                <a:cubicBezTo>
                  <a:pt x="940676" y="446690"/>
                  <a:pt x="940916" y="469918"/>
                  <a:pt x="930166" y="488731"/>
                </a:cubicBezTo>
                <a:cubicBezTo>
                  <a:pt x="892376" y="554865"/>
                  <a:pt x="845873" y="523696"/>
                  <a:pt x="930166" y="551793"/>
                </a:cubicBezTo>
                <a:cubicBezTo>
                  <a:pt x="945931" y="546538"/>
                  <a:pt x="961429" y="540400"/>
                  <a:pt x="977462" y="536028"/>
                </a:cubicBezTo>
                <a:cubicBezTo>
                  <a:pt x="1019270" y="524626"/>
                  <a:pt x="1062475" y="518201"/>
                  <a:pt x="1103586" y="504497"/>
                </a:cubicBezTo>
                <a:cubicBezTo>
                  <a:pt x="1135117" y="493987"/>
                  <a:pt x="1230423" y="464905"/>
                  <a:pt x="1198179" y="472966"/>
                </a:cubicBezTo>
                <a:lnTo>
                  <a:pt x="1135117" y="488731"/>
                </a:lnTo>
                <a:cubicBezTo>
                  <a:pt x="1108841" y="483476"/>
                  <a:pt x="1064763" y="498387"/>
                  <a:pt x="1056290" y="472966"/>
                </a:cubicBezTo>
                <a:cubicBezTo>
                  <a:pt x="1048858" y="450670"/>
                  <a:pt x="1097750" y="450692"/>
                  <a:pt x="1119352" y="441434"/>
                </a:cubicBezTo>
                <a:cubicBezTo>
                  <a:pt x="1134626" y="434888"/>
                  <a:pt x="1150426" y="429274"/>
                  <a:pt x="1166648" y="425669"/>
                </a:cubicBezTo>
                <a:cubicBezTo>
                  <a:pt x="1197853" y="418735"/>
                  <a:pt x="1289832" y="395607"/>
                  <a:pt x="1261241" y="409903"/>
                </a:cubicBezTo>
                <a:lnTo>
                  <a:pt x="1198179" y="441434"/>
                </a:lnTo>
                <a:cubicBezTo>
                  <a:pt x="1208689" y="425669"/>
                  <a:pt x="1214914" y="405974"/>
                  <a:pt x="1229710" y="394138"/>
                </a:cubicBezTo>
                <a:cubicBezTo>
                  <a:pt x="1242687" y="383757"/>
                  <a:pt x="1260711" y="381631"/>
                  <a:pt x="1277007" y="378372"/>
                </a:cubicBezTo>
                <a:cubicBezTo>
                  <a:pt x="1313445" y="371084"/>
                  <a:pt x="1350580" y="367862"/>
                  <a:pt x="1387366" y="362607"/>
                </a:cubicBezTo>
                <a:cubicBezTo>
                  <a:pt x="1403131" y="367862"/>
                  <a:pt x="1443212" y="364122"/>
                  <a:pt x="1434662" y="378372"/>
                </a:cubicBezTo>
                <a:cubicBezTo>
                  <a:pt x="1397470" y="440358"/>
                  <a:pt x="1320874" y="445273"/>
                  <a:pt x="1261241" y="457200"/>
                </a:cubicBezTo>
                <a:cubicBezTo>
                  <a:pt x="1308106" y="425957"/>
                  <a:pt x="1351266" y="387359"/>
                  <a:pt x="1418897" y="409903"/>
                </a:cubicBezTo>
                <a:cubicBezTo>
                  <a:pt x="1434663" y="415158"/>
                  <a:pt x="1412349" y="443373"/>
                  <a:pt x="1403131" y="457200"/>
                </a:cubicBezTo>
                <a:cubicBezTo>
                  <a:pt x="1385697" y="483352"/>
                  <a:pt x="1337622" y="521486"/>
                  <a:pt x="1308538" y="536028"/>
                </a:cubicBezTo>
                <a:cubicBezTo>
                  <a:pt x="1285925" y="547334"/>
                  <a:pt x="1218378" y="562509"/>
                  <a:pt x="1198179" y="567559"/>
                </a:cubicBezTo>
                <a:cubicBezTo>
                  <a:pt x="1213945" y="557049"/>
                  <a:pt x="1228529" y="544502"/>
                  <a:pt x="1245476" y="536028"/>
                </a:cubicBezTo>
                <a:cubicBezTo>
                  <a:pt x="1268099" y="524716"/>
                  <a:pt x="1335623" y="509550"/>
                  <a:pt x="1355835" y="504497"/>
                </a:cubicBezTo>
                <a:cubicBezTo>
                  <a:pt x="1345324" y="520262"/>
                  <a:pt x="1336891" y="537631"/>
                  <a:pt x="1324303" y="551793"/>
                </a:cubicBezTo>
                <a:cubicBezTo>
                  <a:pt x="1210255" y="680095"/>
                  <a:pt x="1190278" y="652303"/>
                  <a:pt x="1277007" y="630621"/>
                </a:cubicBezTo>
                <a:cubicBezTo>
                  <a:pt x="1303003" y="624122"/>
                  <a:pt x="1329559" y="620110"/>
                  <a:pt x="1355835" y="614855"/>
                </a:cubicBezTo>
                <a:cubicBezTo>
                  <a:pt x="1345449" y="646012"/>
                  <a:pt x="1336322" y="687221"/>
                  <a:pt x="1308538" y="709448"/>
                </a:cubicBezTo>
                <a:cubicBezTo>
                  <a:pt x="1295561" y="719829"/>
                  <a:pt x="1245811" y="731386"/>
                  <a:pt x="1261241" y="725214"/>
                </a:cubicBezTo>
                <a:cubicBezTo>
                  <a:pt x="1287517" y="714704"/>
                  <a:pt x="1313473" y="703354"/>
                  <a:pt x="1340069" y="693683"/>
                </a:cubicBezTo>
                <a:cubicBezTo>
                  <a:pt x="1371305" y="682325"/>
                  <a:pt x="1434662" y="662152"/>
                  <a:pt x="1434662" y="662152"/>
                </a:cubicBezTo>
                <a:cubicBezTo>
                  <a:pt x="1424152" y="704193"/>
                  <a:pt x="1416835" y="747165"/>
                  <a:pt x="1403131" y="788276"/>
                </a:cubicBezTo>
                <a:cubicBezTo>
                  <a:pt x="1397876" y="804041"/>
                  <a:pt x="1373539" y="826354"/>
                  <a:pt x="1387366" y="835572"/>
                </a:cubicBezTo>
                <a:cubicBezTo>
                  <a:pt x="1405395" y="847591"/>
                  <a:pt x="1429407" y="825062"/>
                  <a:pt x="1450428" y="819807"/>
                </a:cubicBezTo>
                <a:cubicBezTo>
                  <a:pt x="1455683" y="804041"/>
                  <a:pt x="1461628" y="756531"/>
                  <a:pt x="1466193" y="772510"/>
                </a:cubicBezTo>
                <a:cubicBezTo>
                  <a:pt x="1480702" y="823292"/>
                  <a:pt x="1481959" y="982980"/>
                  <a:pt x="1481959" y="930166"/>
                </a:cubicBezTo>
                <a:cubicBezTo>
                  <a:pt x="1481959" y="824931"/>
                  <a:pt x="1466193" y="720090"/>
                  <a:pt x="1466193" y="614855"/>
                </a:cubicBezTo>
                <a:cubicBezTo>
                  <a:pt x="1466193" y="562041"/>
                  <a:pt x="1476704" y="719958"/>
                  <a:pt x="1481959" y="772510"/>
                </a:cubicBezTo>
                <a:cubicBezTo>
                  <a:pt x="1492469" y="756745"/>
                  <a:pt x="1511398" y="744046"/>
                  <a:pt x="1513490" y="725214"/>
                </a:cubicBezTo>
                <a:cubicBezTo>
                  <a:pt x="1515793" y="704487"/>
                  <a:pt x="1490814" y="597077"/>
                  <a:pt x="1481959" y="567559"/>
                </a:cubicBezTo>
                <a:cubicBezTo>
                  <a:pt x="1472409" y="535724"/>
                  <a:pt x="1450428" y="472966"/>
                  <a:pt x="1450428" y="472966"/>
                </a:cubicBezTo>
                <a:cubicBezTo>
                  <a:pt x="1455683" y="515007"/>
                  <a:pt x="1436234" y="569131"/>
                  <a:pt x="1466193" y="599090"/>
                </a:cubicBezTo>
                <a:cubicBezTo>
                  <a:pt x="1488796" y="621693"/>
                  <a:pt x="1474206" y="535509"/>
                  <a:pt x="1481959" y="504497"/>
                </a:cubicBezTo>
                <a:cubicBezTo>
                  <a:pt x="1502802" y="421124"/>
                  <a:pt x="1501887" y="411689"/>
                  <a:pt x="1560786" y="362607"/>
                </a:cubicBezTo>
                <a:cubicBezTo>
                  <a:pt x="1575342" y="350477"/>
                  <a:pt x="1592317" y="341586"/>
                  <a:pt x="1608083" y="331076"/>
                </a:cubicBezTo>
                <a:cubicBezTo>
                  <a:pt x="1602828" y="346841"/>
                  <a:pt x="1601535" y="364545"/>
                  <a:pt x="1592317" y="378372"/>
                </a:cubicBezTo>
                <a:cubicBezTo>
                  <a:pt x="1579950" y="396923"/>
                  <a:pt x="1529255" y="409903"/>
                  <a:pt x="1545021" y="425669"/>
                </a:cubicBezTo>
                <a:cubicBezTo>
                  <a:pt x="1561639" y="442287"/>
                  <a:pt x="1586078" y="402390"/>
                  <a:pt x="1608083" y="394138"/>
                </a:cubicBezTo>
                <a:cubicBezTo>
                  <a:pt x="1628371" y="386530"/>
                  <a:pt x="1650311" y="384325"/>
                  <a:pt x="1671145" y="378372"/>
                </a:cubicBezTo>
                <a:cubicBezTo>
                  <a:pt x="1687124" y="373807"/>
                  <a:pt x="1702676" y="367862"/>
                  <a:pt x="1718441" y="362607"/>
                </a:cubicBezTo>
                <a:cubicBezTo>
                  <a:pt x="1713186" y="378372"/>
                  <a:pt x="1712878" y="396785"/>
                  <a:pt x="1702676" y="409903"/>
                </a:cubicBezTo>
                <a:cubicBezTo>
                  <a:pt x="1675299" y="445102"/>
                  <a:pt x="1564098" y="511828"/>
                  <a:pt x="1608083" y="504497"/>
                </a:cubicBezTo>
                <a:cubicBezTo>
                  <a:pt x="1675388" y="493279"/>
                  <a:pt x="1734811" y="488429"/>
                  <a:pt x="1797269" y="457200"/>
                </a:cubicBezTo>
                <a:cubicBezTo>
                  <a:pt x="1818290" y="446690"/>
                  <a:pt x="1838729" y="434927"/>
                  <a:pt x="1860331" y="425669"/>
                </a:cubicBezTo>
                <a:cubicBezTo>
                  <a:pt x="1875606" y="419123"/>
                  <a:pt x="1924247" y="409903"/>
                  <a:pt x="1907628" y="409903"/>
                </a:cubicBezTo>
                <a:cubicBezTo>
                  <a:pt x="1885960" y="409903"/>
                  <a:pt x="1865587" y="420414"/>
                  <a:pt x="1844566" y="425669"/>
                </a:cubicBezTo>
                <a:cubicBezTo>
                  <a:pt x="1828800" y="436179"/>
                  <a:pt x="1814685" y="449736"/>
                  <a:pt x="1797269" y="457200"/>
                </a:cubicBezTo>
                <a:cubicBezTo>
                  <a:pt x="1777353" y="465735"/>
                  <a:pt x="1713651" y="479818"/>
                  <a:pt x="1734207" y="472966"/>
                </a:cubicBezTo>
                <a:lnTo>
                  <a:pt x="1781503" y="457200"/>
                </a:lnTo>
                <a:cubicBezTo>
                  <a:pt x="1797269" y="451945"/>
                  <a:pt x="1813936" y="448866"/>
                  <a:pt x="1828800" y="441434"/>
                </a:cubicBezTo>
                <a:cubicBezTo>
                  <a:pt x="1911242" y="400213"/>
                  <a:pt x="1869062" y="415603"/>
                  <a:pt x="1954924" y="394138"/>
                </a:cubicBezTo>
                <a:cubicBezTo>
                  <a:pt x="1970690" y="383628"/>
                  <a:pt x="1988822" y="349209"/>
                  <a:pt x="2002221" y="362607"/>
                </a:cubicBezTo>
                <a:cubicBezTo>
                  <a:pt x="2015619" y="376005"/>
                  <a:pt x="1982820" y="395347"/>
                  <a:pt x="1970690" y="409903"/>
                </a:cubicBezTo>
                <a:cubicBezTo>
                  <a:pt x="1948851" y="436109"/>
                  <a:pt x="1908923" y="474142"/>
                  <a:pt x="1876097" y="488731"/>
                </a:cubicBezTo>
                <a:cubicBezTo>
                  <a:pt x="1845725" y="502230"/>
                  <a:pt x="1781503" y="520262"/>
                  <a:pt x="1781503" y="520262"/>
                </a:cubicBezTo>
                <a:cubicBezTo>
                  <a:pt x="1792014" y="509752"/>
                  <a:pt x="1800667" y="496976"/>
                  <a:pt x="1813035" y="488731"/>
                </a:cubicBezTo>
                <a:cubicBezTo>
                  <a:pt x="1870703" y="450286"/>
                  <a:pt x="1876138" y="460341"/>
                  <a:pt x="1939159" y="441434"/>
                </a:cubicBezTo>
                <a:cubicBezTo>
                  <a:pt x="1970994" y="431883"/>
                  <a:pt x="2002221" y="420413"/>
                  <a:pt x="2033752" y="409903"/>
                </a:cubicBezTo>
                <a:lnTo>
                  <a:pt x="2081048" y="394138"/>
                </a:lnTo>
                <a:cubicBezTo>
                  <a:pt x="2075793" y="415159"/>
                  <a:pt x="2077708" y="439449"/>
                  <a:pt x="2065283" y="457200"/>
                </a:cubicBezTo>
                <a:cubicBezTo>
                  <a:pt x="2039711" y="493731"/>
                  <a:pt x="1945955" y="588895"/>
                  <a:pt x="1970690" y="551793"/>
                </a:cubicBezTo>
                <a:cubicBezTo>
                  <a:pt x="1981200" y="536028"/>
                  <a:pt x="1986456" y="515007"/>
                  <a:pt x="2002221" y="504497"/>
                </a:cubicBezTo>
                <a:cubicBezTo>
                  <a:pt x="2020250" y="492478"/>
                  <a:pt x="2044727" y="495583"/>
                  <a:pt x="2065283" y="488731"/>
                </a:cubicBezTo>
                <a:cubicBezTo>
                  <a:pt x="2092130" y="479782"/>
                  <a:pt x="2118249" y="468694"/>
                  <a:pt x="2144110" y="457200"/>
                </a:cubicBezTo>
                <a:cubicBezTo>
                  <a:pt x="2165586" y="447655"/>
                  <a:pt x="2185570" y="434927"/>
                  <a:pt x="2207172" y="425669"/>
                </a:cubicBezTo>
                <a:cubicBezTo>
                  <a:pt x="2369554" y="356076"/>
                  <a:pt x="2108383" y="482946"/>
                  <a:pt x="2317531" y="378372"/>
                </a:cubicBezTo>
                <a:cubicBezTo>
                  <a:pt x="2285149" y="459328"/>
                  <a:pt x="2300158" y="451821"/>
                  <a:pt x="2238703" y="504497"/>
                </a:cubicBezTo>
                <a:cubicBezTo>
                  <a:pt x="2218753" y="521597"/>
                  <a:pt x="2197022" y="536521"/>
                  <a:pt x="2175641" y="551793"/>
                </a:cubicBezTo>
                <a:cubicBezTo>
                  <a:pt x="2160223" y="562806"/>
                  <a:pt x="2128345" y="602272"/>
                  <a:pt x="2128345" y="583324"/>
                </a:cubicBezTo>
                <a:cubicBezTo>
                  <a:pt x="2128345" y="561028"/>
                  <a:pt x="2158513" y="550301"/>
                  <a:pt x="2175641" y="536028"/>
                </a:cubicBezTo>
                <a:cubicBezTo>
                  <a:pt x="2190197" y="523898"/>
                  <a:pt x="2208382" y="516627"/>
                  <a:pt x="2222938" y="504497"/>
                </a:cubicBezTo>
                <a:cubicBezTo>
                  <a:pt x="2240066" y="490223"/>
                  <a:pt x="2252092" y="470159"/>
                  <a:pt x="2270235" y="457200"/>
                </a:cubicBezTo>
                <a:cubicBezTo>
                  <a:pt x="2304326" y="432849"/>
                  <a:pt x="2341997" y="422769"/>
                  <a:pt x="2380593" y="409903"/>
                </a:cubicBezTo>
                <a:cubicBezTo>
                  <a:pt x="2385848" y="425669"/>
                  <a:pt x="2398709" y="440749"/>
                  <a:pt x="2396359" y="457200"/>
                </a:cubicBezTo>
                <a:cubicBezTo>
                  <a:pt x="2394298" y="471625"/>
                  <a:pt x="2347273" y="553583"/>
                  <a:pt x="2333297" y="567559"/>
                </a:cubicBezTo>
                <a:cubicBezTo>
                  <a:pt x="2319899" y="580957"/>
                  <a:pt x="2267052" y="599090"/>
                  <a:pt x="2286000" y="599090"/>
                </a:cubicBezTo>
                <a:cubicBezTo>
                  <a:pt x="2314300" y="599090"/>
                  <a:pt x="2339516" y="580215"/>
                  <a:pt x="2364828" y="567559"/>
                </a:cubicBezTo>
                <a:cubicBezTo>
                  <a:pt x="2564151" y="467897"/>
                  <a:pt x="2312400" y="573343"/>
                  <a:pt x="2538248" y="472966"/>
                </a:cubicBezTo>
                <a:cubicBezTo>
                  <a:pt x="2553434" y="466217"/>
                  <a:pt x="2569985" y="463035"/>
                  <a:pt x="2585545" y="457200"/>
                </a:cubicBezTo>
                <a:cubicBezTo>
                  <a:pt x="2612043" y="447263"/>
                  <a:pt x="2664372" y="425669"/>
                  <a:pt x="2664372" y="425669"/>
                </a:cubicBezTo>
                <a:cubicBezTo>
                  <a:pt x="2648607" y="441435"/>
                  <a:pt x="2631349" y="455838"/>
                  <a:pt x="2617076" y="472966"/>
                </a:cubicBezTo>
                <a:cubicBezTo>
                  <a:pt x="2604946" y="487522"/>
                  <a:pt x="2568598" y="528736"/>
                  <a:pt x="2585545" y="520262"/>
                </a:cubicBezTo>
                <a:cubicBezTo>
                  <a:pt x="2651631" y="487219"/>
                  <a:pt x="2653624" y="484040"/>
                  <a:pt x="2727435" y="457200"/>
                </a:cubicBezTo>
                <a:cubicBezTo>
                  <a:pt x="2758671" y="445842"/>
                  <a:pt x="2822028" y="425669"/>
                  <a:pt x="2822028" y="425669"/>
                </a:cubicBezTo>
                <a:cubicBezTo>
                  <a:pt x="2837793" y="415159"/>
                  <a:pt x="2850634" y="397253"/>
                  <a:pt x="2869324" y="394138"/>
                </a:cubicBezTo>
                <a:cubicBezTo>
                  <a:pt x="2936248" y="382984"/>
                  <a:pt x="2918015" y="426312"/>
                  <a:pt x="2900855" y="457200"/>
                </a:cubicBezTo>
                <a:cubicBezTo>
                  <a:pt x="2846758" y="554575"/>
                  <a:pt x="2859587" y="537264"/>
                  <a:pt x="2790497" y="583324"/>
                </a:cubicBezTo>
                <a:cubicBezTo>
                  <a:pt x="2785242" y="567559"/>
                  <a:pt x="2767299" y="550892"/>
                  <a:pt x="2774731" y="536028"/>
                </a:cubicBezTo>
                <a:cubicBezTo>
                  <a:pt x="2782163" y="521164"/>
                  <a:pt x="2807164" y="527694"/>
                  <a:pt x="2822028" y="520262"/>
                </a:cubicBezTo>
                <a:cubicBezTo>
                  <a:pt x="2930281" y="466135"/>
                  <a:pt x="2796069" y="503381"/>
                  <a:pt x="2948152" y="472966"/>
                </a:cubicBezTo>
                <a:cubicBezTo>
                  <a:pt x="2942897" y="488731"/>
                  <a:pt x="2941604" y="506435"/>
                  <a:pt x="2932386" y="520262"/>
                </a:cubicBezTo>
                <a:cubicBezTo>
                  <a:pt x="2920019" y="538813"/>
                  <a:pt x="2862794" y="567559"/>
                  <a:pt x="2885090" y="567559"/>
                </a:cubicBezTo>
                <a:cubicBezTo>
                  <a:pt x="2911366" y="567559"/>
                  <a:pt x="2924650" y="532013"/>
                  <a:pt x="2948152" y="520262"/>
                </a:cubicBezTo>
                <a:cubicBezTo>
                  <a:pt x="2967532" y="510572"/>
                  <a:pt x="2990380" y="510450"/>
                  <a:pt x="3011214" y="504497"/>
                </a:cubicBezTo>
                <a:cubicBezTo>
                  <a:pt x="3124336" y="472176"/>
                  <a:pt x="2977063" y="505020"/>
                  <a:pt x="3137338" y="472966"/>
                </a:cubicBezTo>
                <a:cubicBezTo>
                  <a:pt x="3123825" y="481974"/>
                  <a:pt x="3051002" y="521764"/>
                  <a:pt x="3058510" y="551793"/>
                </a:cubicBezTo>
                <a:cubicBezTo>
                  <a:pt x="3062541" y="567915"/>
                  <a:pt x="3090041" y="562304"/>
                  <a:pt x="3105807" y="567559"/>
                </a:cubicBezTo>
                <a:cubicBezTo>
                  <a:pt x="3137338" y="546538"/>
                  <a:pt x="3163636" y="513688"/>
                  <a:pt x="3200400" y="504497"/>
                </a:cubicBezTo>
                <a:cubicBezTo>
                  <a:pt x="3279584" y="484700"/>
                  <a:pt x="3242906" y="495583"/>
                  <a:pt x="3310759" y="472966"/>
                </a:cubicBezTo>
                <a:cubicBezTo>
                  <a:pt x="3280065" y="565043"/>
                  <a:pt x="3319008" y="480481"/>
                  <a:pt x="3247697" y="551793"/>
                </a:cubicBezTo>
                <a:cubicBezTo>
                  <a:pt x="3234299" y="565191"/>
                  <a:pt x="3230962" y="587253"/>
                  <a:pt x="3216166" y="599090"/>
                </a:cubicBezTo>
                <a:cubicBezTo>
                  <a:pt x="3203189" y="609471"/>
                  <a:pt x="3157118" y="626606"/>
                  <a:pt x="3168869" y="614855"/>
                </a:cubicBezTo>
                <a:cubicBezTo>
                  <a:pt x="3185487" y="598236"/>
                  <a:pt x="3210329" y="592582"/>
                  <a:pt x="3231931" y="583324"/>
                </a:cubicBezTo>
                <a:cubicBezTo>
                  <a:pt x="3286961" y="559740"/>
                  <a:pt x="3324312" y="561118"/>
                  <a:pt x="3389586" y="551793"/>
                </a:cubicBezTo>
                <a:cubicBezTo>
                  <a:pt x="3415862" y="541283"/>
                  <a:pt x="3441307" y="528394"/>
                  <a:pt x="3468414" y="520262"/>
                </a:cubicBezTo>
                <a:cubicBezTo>
                  <a:pt x="3494080" y="512562"/>
                  <a:pt x="3520445" y="504497"/>
                  <a:pt x="3547241" y="504497"/>
                </a:cubicBezTo>
                <a:cubicBezTo>
                  <a:pt x="3568909" y="504497"/>
                  <a:pt x="3505200" y="515007"/>
                  <a:pt x="3484179" y="520262"/>
                </a:cubicBezTo>
                <a:cubicBezTo>
                  <a:pt x="3348637" y="610624"/>
                  <a:pt x="3520129" y="502287"/>
                  <a:pt x="3389586" y="567559"/>
                </a:cubicBezTo>
                <a:cubicBezTo>
                  <a:pt x="3372639" y="576033"/>
                  <a:pt x="3323908" y="594495"/>
                  <a:pt x="3342290" y="599090"/>
                </a:cubicBezTo>
                <a:cubicBezTo>
                  <a:pt x="3378340" y="608102"/>
                  <a:pt x="3415994" y="589433"/>
                  <a:pt x="3452648" y="583324"/>
                </a:cubicBezTo>
                <a:cubicBezTo>
                  <a:pt x="3648111" y="550747"/>
                  <a:pt x="3375433" y="581745"/>
                  <a:pt x="3704897" y="551793"/>
                </a:cubicBezTo>
                <a:cubicBezTo>
                  <a:pt x="3689131" y="557048"/>
                  <a:pt x="3672464" y="560127"/>
                  <a:pt x="3657600" y="567559"/>
                </a:cubicBezTo>
                <a:cubicBezTo>
                  <a:pt x="3640652" y="576033"/>
                  <a:pt x="3627719" y="591626"/>
                  <a:pt x="3610303" y="599090"/>
                </a:cubicBezTo>
                <a:cubicBezTo>
                  <a:pt x="3590387" y="607625"/>
                  <a:pt x="3568262" y="609600"/>
                  <a:pt x="3547241" y="614855"/>
                </a:cubicBezTo>
                <a:cubicBezTo>
                  <a:pt x="3429898" y="693085"/>
                  <a:pt x="3460180" y="661399"/>
                  <a:pt x="3767959" y="630621"/>
                </a:cubicBezTo>
                <a:cubicBezTo>
                  <a:pt x="3784495" y="628967"/>
                  <a:pt x="3831873" y="614855"/>
                  <a:pt x="3815255" y="614855"/>
                </a:cubicBezTo>
                <a:cubicBezTo>
                  <a:pt x="3778096" y="614855"/>
                  <a:pt x="3741683" y="625366"/>
                  <a:pt x="3704897" y="630621"/>
                </a:cubicBezTo>
                <a:cubicBezTo>
                  <a:pt x="3572005" y="674917"/>
                  <a:pt x="3691632" y="628410"/>
                  <a:pt x="3894083" y="662152"/>
                </a:cubicBezTo>
                <a:cubicBezTo>
                  <a:pt x="3910475" y="664884"/>
                  <a:pt x="3862765" y="673352"/>
                  <a:pt x="3846786" y="677917"/>
                </a:cubicBezTo>
                <a:cubicBezTo>
                  <a:pt x="3708222" y="717506"/>
                  <a:pt x="3849821" y="671651"/>
                  <a:pt x="3736428" y="709448"/>
                </a:cubicBezTo>
                <a:cubicBezTo>
                  <a:pt x="3888828" y="714703"/>
                  <a:pt x="4042784" y="702867"/>
                  <a:pt x="4193628" y="725214"/>
                </a:cubicBezTo>
                <a:cubicBezTo>
                  <a:pt x="4212371" y="727991"/>
                  <a:pt x="4176893" y="760674"/>
                  <a:pt x="4162097" y="772510"/>
                </a:cubicBezTo>
                <a:cubicBezTo>
                  <a:pt x="4145936" y="785439"/>
                  <a:pt x="4039901" y="803255"/>
                  <a:pt x="4035972" y="804041"/>
                </a:cubicBezTo>
                <a:cubicBezTo>
                  <a:pt x="4104289" y="809296"/>
                  <a:pt x="4175295" y="800118"/>
                  <a:pt x="4240924" y="819807"/>
                </a:cubicBezTo>
                <a:cubicBezTo>
                  <a:pt x="4259073" y="825252"/>
                  <a:pt x="4209046" y="840325"/>
                  <a:pt x="4193628" y="851338"/>
                </a:cubicBezTo>
                <a:cubicBezTo>
                  <a:pt x="4172247" y="866610"/>
                  <a:pt x="4155831" y="891416"/>
                  <a:pt x="4130566" y="898634"/>
                </a:cubicBezTo>
                <a:cubicBezTo>
                  <a:pt x="4079784" y="913143"/>
                  <a:pt x="4025462" y="909145"/>
                  <a:pt x="3972910" y="914400"/>
                </a:cubicBezTo>
                <a:cubicBezTo>
                  <a:pt x="3936124" y="909145"/>
                  <a:pt x="3898990" y="905922"/>
                  <a:pt x="3862552" y="898634"/>
                </a:cubicBezTo>
                <a:cubicBezTo>
                  <a:pt x="3846256" y="895375"/>
                  <a:pt x="3831647" y="885601"/>
                  <a:pt x="3815255" y="882869"/>
                </a:cubicBezTo>
                <a:cubicBezTo>
                  <a:pt x="3768315" y="875046"/>
                  <a:pt x="3720662" y="872358"/>
                  <a:pt x="3673366" y="867103"/>
                </a:cubicBezTo>
                <a:cubicBezTo>
                  <a:pt x="3631324" y="856593"/>
                  <a:pt x="3589987" y="842696"/>
                  <a:pt x="3547241" y="835572"/>
                </a:cubicBezTo>
                <a:cubicBezTo>
                  <a:pt x="3426217" y="815402"/>
                  <a:pt x="3483993" y="826076"/>
                  <a:pt x="3373821" y="804041"/>
                </a:cubicBezTo>
                <a:cubicBezTo>
                  <a:pt x="3389586" y="819807"/>
                  <a:pt x="3402974" y="838379"/>
                  <a:pt x="3421117" y="851338"/>
                </a:cubicBezTo>
                <a:cubicBezTo>
                  <a:pt x="3485362" y="897228"/>
                  <a:pt x="3573685" y="894058"/>
                  <a:pt x="3358055" y="867103"/>
                </a:cubicBezTo>
                <a:cubicBezTo>
                  <a:pt x="3331779" y="872358"/>
                  <a:pt x="3279228" y="856073"/>
                  <a:pt x="3279228" y="882869"/>
                </a:cubicBezTo>
                <a:cubicBezTo>
                  <a:pt x="3279228" y="913512"/>
                  <a:pt x="3330647" y="916462"/>
                  <a:pt x="3358055" y="930166"/>
                </a:cubicBezTo>
                <a:cubicBezTo>
                  <a:pt x="3395758" y="949018"/>
                  <a:pt x="3443244" y="963817"/>
                  <a:pt x="3484179" y="977462"/>
                </a:cubicBezTo>
                <a:cubicBezTo>
                  <a:pt x="3368565" y="982717"/>
                  <a:pt x="3252435" y="981112"/>
                  <a:pt x="3137338" y="993228"/>
                </a:cubicBezTo>
                <a:cubicBezTo>
                  <a:pt x="3120811" y="994968"/>
                  <a:pt x="3168130" y="1007051"/>
                  <a:pt x="3184635" y="1008993"/>
                </a:cubicBezTo>
                <a:cubicBezTo>
                  <a:pt x="3257890" y="1017611"/>
                  <a:pt x="3331780" y="1019504"/>
                  <a:pt x="3405352" y="1024759"/>
                </a:cubicBezTo>
                <a:cubicBezTo>
                  <a:pt x="3556795" y="1075239"/>
                  <a:pt x="3387890" y="1012486"/>
                  <a:pt x="3168869" y="1056290"/>
                </a:cubicBezTo>
                <a:cubicBezTo>
                  <a:pt x="3127323" y="1064599"/>
                  <a:pt x="3252915" y="1067105"/>
                  <a:pt x="3294993" y="1072055"/>
                </a:cubicBezTo>
                <a:lnTo>
                  <a:pt x="3436883" y="1087821"/>
                </a:lnTo>
                <a:cubicBezTo>
                  <a:pt x="3242456" y="1152630"/>
                  <a:pt x="3309095" y="1121012"/>
                  <a:pt x="3657600" y="1103586"/>
                </a:cubicBezTo>
                <a:cubicBezTo>
                  <a:pt x="3641834" y="1114096"/>
                  <a:pt x="3624859" y="1122987"/>
                  <a:pt x="3610303" y="1135117"/>
                </a:cubicBezTo>
                <a:cubicBezTo>
                  <a:pt x="3558000" y="1178703"/>
                  <a:pt x="3574427" y="1184587"/>
                  <a:pt x="3515710" y="1213945"/>
                </a:cubicBezTo>
                <a:cubicBezTo>
                  <a:pt x="3500846" y="1221377"/>
                  <a:pt x="3484179" y="1224455"/>
                  <a:pt x="3468414" y="1229710"/>
                </a:cubicBezTo>
                <a:cubicBezTo>
                  <a:pt x="3489435" y="1234965"/>
                  <a:pt x="3510455" y="1250731"/>
                  <a:pt x="3531476" y="1245476"/>
                </a:cubicBezTo>
                <a:cubicBezTo>
                  <a:pt x="3556967" y="1239103"/>
                  <a:pt x="3573156" y="1213452"/>
                  <a:pt x="3594538" y="1198179"/>
                </a:cubicBezTo>
                <a:cubicBezTo>
                  <a:pt x="3609957" y="1187166"/>
                  <a:pt x="3624028" y="1173123"/>
                  <a:pt x="3641835" y="1166648"/>
                </a:cubicBezTo>
                <a:cubicBezTo>
                  <a:pt x="3682561" y="1151839"/>
                  <a:pt x="3808195" y="1119023"/>
                  <a:pt x="3767959" y="1135117"/>
                </a:cubicBezTo>
                <a:cubicBezTo>
                  <a:pt x="3741683" y="1145627"/>
                  <a:pt x="3715629" y="1156711"/>
                  <a:pt x="3689131" y="1166648"/>
                </a:cubicBezTo>
                <a:cubicBezTo>
                  <a:pt x="3673571" y="1172483"/>
                  <a:pt x="3657600" y="1177159"/>
                  <a:pt x="3641835" y="1182414"/>
                </a:cubicBezTo>
                <a:cubicBezTo>
                  <a:pt x="3698101" y="1098014"/>
                  <a:pt x="3659968" y="1148515"/>
                  <a:pt x="3767959" y="1040524"/>
                </a:cubicBezTo>
                <a:lnTo>
                  <a:pt x="3831021" y="977462"/>
                </a:lnTo>
                <a:cubicBezTo>
                  <a:pt x="3858769" y="1060710"/>
                  <a:pt x="3856004" y="1010932"/>
                  <a:pt x="3783724" y="1119352"/>
                </a:cubicBezTo>
                <a:lnTo>
                  <a:pt x="3752193" y="1166648"/>
                </a:lnTo>
                <a:cubicBezTo>
                  <a:pt x="3752193" y="1166648"/>
                  <a:pt x="3775250" y="1136299"/>
                  <a:pt x="3783724" y="1119352"/>
                </a:cubicBezTo>
                <a:cubicBezTo>
                  <a:pt x="3794234" y="1098331"/>
                  <a:pt x="3801778" y="1075543"/>
                  <a:pt x="3815255" y="1056290"/>
                </a:cubicBezTo>
                <a:cubicBezTo>
                  <a:pt x="3886021" y="955196"/>
                  <a:pt x="3870603" y="973437"/>
                  <a:pt x="3957145" y="930166"/>
                </a:cubicBezTo>
                <a:cubicBezTo>
                  <a:pt x="3951890" y="945931"/>
                  <a:pt x="3945410" y="961340"/>
                  <a:pt x="3941379" y="977462"/>
                </a:cubicBezTo>
                <a:cubicBezTo>
                  <a:pt x="3934880" y="1003458"/>
                  <a:pt x="3934088" y="1030869"/>
                  <a:pt x="3925614" y="1056290"/>
                </a:cubicBezTo>
                <a:cubicBezTo>
                  <a:pt x="3918182" y="1078586"/>
                  <a:pt x="3894083" y="1095850"/>
                  <a:pt x="3894083" y="1119352"/>
                </a:cubicBezTo>
                <a:cubicBezTo>
                  <a:pt x="3894083" y="1138300"/>
                  <a:pt x="3911228" y="1084386"/>
                  <a:pt x="3925614" y="1072055"/>
                </a:cubicBezTo>
                <a:cubicBezTo>
                  <a:pt x="3948879" y="1052113"/>
                  <a:pt x="3977034" y="1038463"/>
                  <a:pt x="4004441" y="1024759"/>
                </a:cubicBezTo>
                <a:cubicBezTo>
                  <a:pt x="4063807" y="995076"/>
                  <a:pt x="4086118" y="992516"/>
                  <a:pt x="4146331" y="977462"/>
                </a:cubicBezTo>
                <a:cubicBezTo>
                  <a:pt x="4162097" y="966952"/>
                  <a:pt x="4176680" y="954405"/>
                  <a:pt x="4193628" y="945931"/>
                </a:cubicBezTo>
                <a:cubicBezTo>
                  <a:pt x="4208492" y="938499"/>
                  <a:pt x="4240924" y="913548"/>
                  <a:pt x="4240924" y="930166"/>
                </a:cubicBezTo>
                <a:cubicBezTo>
                  <a:pt x="4240924" y="952462"/>
                  <a:pt x="4208138" y="960534"/>
                  <a:pt x="4193628" y="977462"/>
                </a:cubicBezTo>
                <a:cubicBezTo>
                  <a:pt x="4164490" y="1011456"/>
                  <a:pt x="4138151" y="1061744"/>
                  <a:pt x="4099035" y="1087821"/>
                </a:cubicBezTo>
                <a:cubicBezTo>
                  <a:pt x="4085208" y="1097039"/>
                  <a:pt x="4035120" y="1103586"/>
                  <a:pt x="4051738" y="1103586"/>
                </a:cubicBezTo>
                <a:cubicBezTo>
                  <a:pt x="4120257" y="1103586"/>
                  <a:pt x="4188373" y="1093076"/>
                  <a:pt x="4256690" y="1087821"/>
                </a:cubicBezTo>
                <a:cubicBezTo>
                  <a:pt x="4323887" y="1074381"/>
                  <a:pt x="4327415" y="1077064"/>
                  <a:pt x="4382814" y="1056290"/>
                </a:cubicBezTo>
                <a:cubicBezTo>
                  <a:pt x="4433404" y="1037319"/>
                  <a:pt x="4484186" y="1008993"/>
                  <a:pt x="4540469" y="1008993"/>
                </a:cubicBezTo>
                <a:cubicBezTo>
                  <a:pt x="4557088" y="1008993"/>
                  <a:pt x="4508938" y="1019504"/>
                  <a:pt x="4493172" y="1024759"/>
                </a:cubicBezTo>
                <a:cubicBezTo>
                  <a:pt x="4416542" y="1139702"/>
                  <a:pt x="4435467" y="1084132"/>
                  <a:pt x="4713890" y="1056290"/>
                </a:cubicBezTo>
                <a:cubicBezTo>
                  <a:pt x="4735450" y="1054134"/>
                  <a:pt x="4756396" y="1047376"/>
                  <a:pt x="4776952" y="1040524"/>
                </a:cubicBezTo>
                <a:cubicBezTo>
                  <a:pt x="4803799" y="1031575"/>
                  <a:pt x="4883234" y="1002129"/>
                  <a:pt x="4855779" y="1008993"/>
                </a:cubicBezTo>
                <a:cubicBezTo>
                  <a:pt x="4807413" y="1021085"/>
                  <a:pt x="4713890" y="1056290"/>
                  <a:pt x="4713890" y="1056290"/>
                </a:cubicBezTo>
                <a:cubicBezTo>
                  <a:pt x="4797973" y="1061545"/>
                  <a:pt x="4885617" y="1047279"/>
                  <a:pt x="4966138" y="1072055"/>
                </a:cubicBezTo>
                <a:cubicBezTo>
                  <a:pt x="4987448" y="1078612"/>
                  <a:pt x="4915176" y="1097359"/>
                  <a:pt x="4918841" y="1119352"/>
                </a:cubicBezTo>
                <a:cubicBezTo>
                  <a:pt x="4923161" y="1145270"/>
                  <a:pt x="4960882" y="1150883"/>
                  <a:pt x="4981903" y="1166648"/>
                </a:cubicBezTo>
                <a:cubicBezTo>
                  <a:pt x="4897820" y="1171903"/>
                  <a:pt x="4811744" y="1163470"/>
                  <a:pt x="4729655" y="1182414"/>
                </a:cubicBezTo>
                <a:cubicBezTo>
                  <a:pt x="4711192" y="1186675"/>
                  <a:pt x="4758570" y="1209350"/>
                  <a:pt x="4776952" y="1213945"/>
                </a:cubicBezTo>
                <a:cubicBezTo>
                  <a:pt x="4823119" y="1225487"/>
                  <a:pt x="4871545" y="1224455"/>
                  <a:pt x="4918841" y="1229710"/>
                </a:cubicBezTo>
                <a:cubicBezTo>
                  <a:pt x="4960480" y="1246365"/>
                  <a:pt x="5001721" y="1264651"/>
                  <a:pt x="5044966" y="1277007"/>
                </a:cubicBezTo>
                <a:cubicBezTo>
                  <a:pt x="5183530" y="1316597"/>
                  <a:pt x="5041930" y="1270739"/>
                  <a:pt x="5155324" y="1308538"/>
                </a:cubicBezTo>
                <a:cubicBezTo>
                  <a:pt x="5139559" y="1313793"/>
                  <a:pt x="5124007" y="1319738"/>
                  <a:pt x="5108028" y="1324303"/>
                </a:cubicBezTo>
                <a:cubicBezTo>
                  <a:pt x="4969448" y="1363898"/>
                  <a:pt x="5111077" y="1318033"/>
                  <a:pt x="4997669" y="1355834"/>
                </a:cubicBezTo>
                <a:cubicBezTo>
                  <a:pt x="5029200" y="1361089"/>
                  <a:pt x="5061057" y="1364665"/>
                  <a:pt x="5092262" y="1371600"/>
                </a:cubicBezTo>
                <a:cubicBezTo>
                  <a:pt x="5108485" y="1375205"/>
                  <a:pt x="5123042" y="1385531"/>
                  <a:pt x="5139559" y="1387366"/>
                </a:cubicBezTo>
                <a:cubicBezTo>
                  <a:pt x="5218078" y="1396090"/>
                  <a:pt x="5297214" y="1397876"/>
                  <a:pt x="5376041" y="1403131"/>
                </a:cubicBezTo>
                <a:cubicBezTo>
                  <a:pt x="5328745" y="1408386"/>
                  <a:pt x="5272222" y="1390344"/>
                  <a:pt x="5234152" y="1418897"/>
                </a:cubicBezTo>
                <a:cubicBezTo>
                  <a:pt x="5211512" y="1435877"/>
                  <a:pt x="5286481" y="1440491"/>
                  <a:pt x="5312979" y="1450428"/>
                </a:cubicBezTo>
                <a:cubicBezTo>
                  <a:pt x="5400326" y="1483183"/>
                  <a:pt x="5396179" y="1469457"/>
                  <a:pt x="5533697" y="1481959"/>
                </a:cubicBezTo>
                <a:cubicBezTo>
                  <a:pt x="5549462" y="1487214"/>
                  <a:pt x="5565014" y="1493159"/>
                  <a:pt x="5580993" y="1497724"/>
                </a:cubicBezTo>
                <a:cubicBezTo>
                  <a:pt x="5601827" y="1503677"/>
                  <a:pt x="5665373" y="1509614"/>
                  <a:pt x="5644055" y="1513490"/>
                </a:cubicBezTo>
                <a:cubicBezTo>
                  <a:pt x="5566327" y="1527622"/>
                  <a:pt x="5486400" y="1524000"/>
                  <a:pt x="5407572" y="1529255"/>
                </a:cubicBezTo>
                <a:cubicBezTo>
                  <a:pt x="5376041" y="1534510"/>
                  <a:pt x="5330710" y="1518424"/>
                  <a:pt x="5312979" y="1545021"/>
                </a:cubicBezTo>
                <a:cubicBezTo>
                  <a:pt x="5299943" y="1564576"/>
                  <a:pt x="5353578" y="1569640"/>
                  <a:pt x="5376041" y="1576552"/>
                </a:cubicBezTo>
                <a:cubicBezTo>
                  <a:pt x="5473561" y="1606558"/>
                  <a:pt x="5544823" y="1611444"/>
                  <a:pt x="5644055" y="1623848"/>
                </a:cubicBezTo>
                <a:cubicBezTo>
                  <a:pt x="5628290" y="1629103"/>
                  <a:pt x="5613184" y="1637087"/>
                  <a:pt x="5596759" y="1639614"/>
                </a:cubicBezTo>
                <a:cubicBezTo>
                  <a:pt x="5544559" y="1647645"/>
                  <a:pt x="5483047" y="1626083"/>
                  <a:pt x="5439103" y="1655379"/>
                </a:cubicBezTo>
                <a:cubicBezTo>
                  <a:pt x="5417240" y="1669954"/>
                  <a:pt x="5476516" y="1696976"/>
                  <a:pt x="5502166" y="1702676"/>
                </a:cubicBezTo>
                <a:cubicBezTo>
                  <a:pt x="5574169" y="1718677"/>
                  <a:pt x="5649311" y="1713186"/>
                  <a:pt x="5722883" y="1718441"/>
                </a:cubicBezTo>
                <a:cubicBezTo>
                  <a:pt x="5707117" y="1728951"/>
                  <a:pt x="5688984" y="1736574"/>
                  <a:pt x="5675586" y="1749972"/>
                </a:cubicBezTo>
                <a:cubicBezTo>
                  <a:pt x="5662188" y="1763370"/>
                  <a:pt x="5658851" y="1785432"/>
                  <a:pt x="5644055" y="1797269"/>
                </a:cubicBezTo>
                <a:cubicBezTo>
                  <a:pt x="5631078" y="1807650"/>
                  <a:pt x="5612524" y="1807779"/>
                  <a:pt x="5596759" y="1813034"/>
                </a:cubicBezTo>
                <a:cubicBezTo>
                  <a:pt x="5612524" y="1823545"/>
                  <a:pt x="5626639" y="1837102"/>
                  <a:pt x="5644055" y="1844566"/>
                </a:cubicBezTo>
                <a:cubicBezTo>
                  <a:pt x="5663531" y="1852913"/>
                  <a:pt x="5771923" y="1873292"/>
                  <a:pt x="5785945" y="1876097"/>
                </a:cubicBezTo>
                <a:lnTo>
                  <a:pt x="5659821" y="1891862"/>
                </a:lnTo>
                <a:cubicBezTo>
                  <a:pt x="5642411" y="1905790"/>
                  <a:pt x="5687175" y="1929188"/>
                  <a:pt x="5707117" y="1939159"/>
                </a:cubicBezTo>
                <a:cubicBezTo>
                  <a:pt x="5731084" y="1951143"/>
                  <a:pt x="5759669" y="1949669"/>
                  <a:pt x="5785945" y="1954924"/>
                </a:cubicBezTo>
                <a:cubicBezTo>
                  <a:pt x="5693321" y="1978081"/>
                  <a:pt x="5701176" y="1958351"/>
                  <a:pt x="5801710" y="2033752"/>
                </a:cubicBezTo>
                <a:cubicBezTo>
                  <a:pt x="5816868" y="2045121"/>
                  <a:pt x="5832059" y="2056809"/>
                  <a:pt x="5849007" y="2065283"/>
                </a:cubicBezTo>
                <a:cubicBezTo>
                  <a:pt x="5901830" y="2091694"/>
                  <a:pt x="5993241" y="2091819"/>
                  <a:pt x="6038193" y="2096814"/>
                </a:cubicBezTo>
                <a:cubicBezTo>
                  <a:pt x="6022428" y="2091559"/>
                  <a:pt x="6007515" y="2081048"/>
                  <a:pt x="5990897" y="2081048"/>
                </a:cubicBezTo>
                <a:cubicBezTo>
                  <a:pt x="5952851" y="2081048"/>
                  <a:pt x="5902092" y="2100139"/>
                  <a:pt x="5864772" y="2112579"/>
                </a:cubicBezTo>
                <a:cubicBezTo>
                  <a:pt x="5859517" y="2128345"/>
                  <a:pt x="5837256" y="2148125"/>
                  <a:pt x="5849007" y="2159876"/>
                </a:cubicBezTo>
                <a:cubicBezTo>
                  <a:pt x="5869010" y="2179879"/>
                  <a:pt x="5991641" y="2201015"/>
                  <a:pt x="6022428" y="2207172"/>
                </a:cubicBezTo>
                <a:cubicBezTo>
                  <a:pt x="6038193" y="2217682"/>
                  <a:pt x="6069724" y="2219755"/>
                  <a:pt x="6069724" y="2238703"/>
                </a:cubicBezTo>
                <a:cubicBezTo>
                  <a:pt x="6069724" y="2255321"/>
                  <a:pt x="6038778" y="2251496"/>
                  <a:pt x="6022428" y="2254469"/>
                </a:cubicBezTo>
                <a:cubicBezTo>
                  <a:pt x="5980743" y="2262048"/>
                  <a:pt x="5938345" y="2264979"/>
                  <a:pt x="5896303" y="2270234"/>
                </a:cubicBezTo>
                <a:cubicBezTo>
                  <a:pt x="5927834" y="2275489"/>
                  <a:pt x="5959885" y="2278247"/>
                  <a:pt x="5990897" y="2286000"/>
                </a:cubicBezTo>
                <a:cubicBezTo>
                  <a:pt x="6023141" y="2294061"/>
                  <a:pt x="6117734" y="2325592"/>
                  <a:pt x="6085490" y="2317531"/>
                </a:cubicBezTo>
                <a:cubicBezTo>
                  <a:pt x="6064469" y="2312276"/>
                  <a:pt x="6043262" y="2307719"/>
                  <a:pt x="6022428" y="2301766"/>
                </a:cubicBezTo>
                <a:cubicBezTo>
                  <a:pt x="5864066" y="2256520"/>
                  <a:pt x="6109262" y="2319534"/>
                  <a:pt x="5912069" y="2270234"/>
                </a:cubicBezTo>
                <a:cubicBezTo>
                  <a:pt x="5901559" y="2280745"/>
                  <a:pt x="5872293" y="2289398"/>
                  <a:pt x="5880538" y="2301766"/>
                </a:cubicBezTo>
                <a:cubicBezTo>
                  <a:pt x="5892557" y="2319795"/>
                  <a:pt x="5922766" y="2311578"/>
                  <a:pt x="5943600" y="2317531"/>
                </a:cubicBezTo>
                <a:cubicBezTo>
                  <a:pt x="5959579" y="2322096"/>
                  <a:pt x="5975131" y="2328042"/>
                  <a:pt x="5990897" y="2333297"/>
                </a:cubicBezTo>
                <a:cubicBezTo>
                  <a:pt x="5855078" y="2378569"/>
                  <a:pt x="5794432" y="2367253"/>
                  <a:pt x="5896303" y="2396359"/>
                </a:cubicBezTo>
                <a:cubicBezTo>
                  <a:pt x="5917137" y="2402312"/>
                  <a:pt x="5938345" y="2406869"/>
                  <a:pt x="5959366" y="2412124"/>
                </a:cubicBezTo>
                <a:cubicBezTo>
                  <a:pt x="5980387" y="2422634"/>
                  <a:pt x="6000826" y="2434397"/>
                  <a:pt x="6022428" y="2443655"/>
                </a:cubicBezTo>
                <a:cubicBezTo>
                  <a:pt x="6037702" y="2450201"/>
                  <a:pt x="6055897" y="2450203"/>
                  <a:pt x="6069724" y="2459421"/>
                </a:cubicBezTo>
                <a:cubicBezTo>
                  <a:pt x="6088275" y="2471788"/>
                  <a:pt x="6132787" y="2490951"/>
                  <a:pt x="6117021" y="2506717"/>
                </a:cubicBezTo>
                <a:cubicBezTo>
                  <a:pt x="6100403" y="2523335"/>
                  <a:pt x="6074980" y="2485696"/>
                  <a:pt x="6053959" y="2475186"/>
                </a:cubicBezTo>
                <a:cubicBezTo>
                  <a:pt x="6038193" y="2490952"/>
                  <a:pt x="5990896" y="2506717"/>
                  <a:pt x="6006662" y="2522483"/>
                </a:cubicBezTo>
                <a:cubicBezTo>
                  <a:pt x="6037304" y="2553126"/>
                  <a:pt x="6132786" y="2554014"/>
                  <a:pt x="6132786" y="2554014"/>
                </a:cubicBezTo>
                <a:cubicBezTo>
                  <a:pt x="6148552" y="2564524"/>
                  <a:pt x="6165527" y="2573415"/>
                  <a:pt x="6180083" y="2585545"/>
                </a:cubicBezTo>
                <a:cubicBezTo>
                  <a:pt x="6197211" y="2599818"/>
                  <a:pt x="6208828" y="2620474"/>
                  <a:pt x="6227379" y="2632841"/>
                </a:cubicBezTo>
                <a:cubicBezTo>
                  <a:pt x="6241206" y="2642059"/>
                  <a:pt x="6258910" y="2643352"/>
                  <a:pt x="6274676" y="2648607"/>
                </a:cubicBezTo>
                <a:lnTo>
                  <a:pt x="6180083" y="2664372"/>
                </a:lnTo>
                <a:cubicBezTo>
                  <a:pt x="6186536" y="2715994"/>
                  <a:pt x="6290441" y="2774731"/>
                  <a:pt x="6290441" y="2774731"/>
                </a:cubicBezTo>
                <a:cubicBezTo>
                  <a:pt x="6285186" y="2790497"/>
                  <a:pt x="6271944" y="2805636"/>
                  <a:pt x="6274676" y="2822028"/>
                </a:cubicBezTo>
                <a:cubicBezTo>
                  <a:pt x="6277791" y="2840718"/>
                  <a:pt x="6289524" y="2860341"/>
                  <a:pt x="6306207" y="2869324"/>
                </a:cubicBezTo>
                <a:cubicBezTo>
                  <a:pt x="6382543" y="2910428"/>
                  <a:pt x="6461327" y="2927811"/>
                  <a:pt x="6542690" y="2948152"/>
                </a:cubicBezTo>
                <a:cubicBezTo>
                  <a:pt x="6543121" y="2948583"/>
                  <a:pt x="6622650" y="3034295"/>
                  <a:pt x="6637283" y="3026979"/>
                </a:cubicBezTo>
                <a:cubicBezTo>
                  <a:pt x="6652147" y="3019547"/>
                  <a:pt x="6626772" y="2995448"/>
                  <a:pt x="6621517" y="2979683"/>
                </a:cubicBezTo>
                <a:cubicBezTo>
                  <a:pt x="6568965" y="2990193"/>
                  <a:pt x="6513121" y="2990103"/>
                  <a:pt x="6463862" y="3011214"/>
                </a:cubicBezTo>
                <a:cubicBezTo>
                  <a:pt x="6448587" y="3017760"/>
                  <a:pt x="6494936" y="3023374"/>
                  <a:pt x="6511159" y="3026979"/>
                </a:cubicBezTo>
                <a:cubicBezTo>
                  <a:pt x="6542364" y="3033913"/>
                  <a:pt x="6574221" y="3037490"/>
                  <a:pt x="6605752" y="3042745"/>
                </a:cubicBezTo>
                <a:cubicBezTo>
                  <a:pt x="6584731" y="3053255"/>
                  <a:pt x="6565201" y="3067523"/>
                  <a:pt x="6542690" y="3074276"/>
                </a:cubicBezTo>
                <a:cubicBezTo>
                  <a:pt x="6512072" y="3083461"/>
                  <a:pt x="6448097" y="3058075"/>
                  <a:pt x="6448097" y="3090041"/>
                </a:cubicBezTo>
                <a:cubicBezTo>
                  <a:pt x="6448097" y="3123278"/>
                  <a:pt x="6511159" y="3111062"/>
                  <a:pt x="6542690" y="3121572"/>
                </a:cubicBezTo>
                <a:lnTo>
                  <a:pt x="6589986" y="3137338"/>
                </a:lnTo>
                <a:cubicBezTo>
                  <a:pt x="6584731" y="3121572"/>
                  <a:pt x="6584602" y="3103018"/>
                  <a:pt x="6574221" y="3090041"/>
                </a:cubicBezTo>
                <a:cubicBezTo>
                  <a:pt x="6562384" y="3075245"/>
                  <a:pt x="6542082" y="3069879"/>
                  <a:pt x="6526924" y="3058510"/>
                </a:cubicBezTo>
                <a:cubicBezTo>
                  <a:pt x="6500005" y="3038320"/>
                  <a:pt x="6478194" y="3010496"/>
                  <a:pt x="6448097" y="2995448"/>
                </a:cubicBezTo>
                <a:cubicBezTo>
                  <a:pt x="6424130" y="2983464"/>
                  <a:pt x="6395545" y="2984938"/>
                  <a:pt x="6369269" y="2979683"/>
                </a:cubicBezTo>
                <a:cubicBezTo>
                  <a:pt x="6364014" y="3000704"/>
                  <a:pt x="6349941" y="3021372"/>
                  <a:pt x="6353503" y="3042745"/>
                </a:cubicBezTo>
                <a:cubicBezTo>
                  <a:pt x="6355947" y="3057407"/>
                  <a:pt x="6377387" y="3061530"/>
                  <a:pt x="6385035" y="3074276"/>
                </a:cubicBezTo>
                <a:cubicBezTo>
                  <a:pt x="6439270" y="3164666"/>
                  <a:pt x="6337048" y="3083182"/>
                  <a:pt x="6463862" y="3184634"/>
                </a:cubicBezTo>
                <a:cubicBezTo>
                  <a:pt x="6493454" y="3208307"/>
                  <a:pt x="6558455" y="3247697"/>
                  <a:pt x="6558455" y="3247697"/>
                </a:cubicBezTo>
                <a:cubicBezTo>
                  <a:pt x="6588322" y="3158097"/>
                  <a:pt x="6585972" y="3212151"/>
                  <a:pt x="6479628" y="3105807"/>
                </a:cubicBezTo>
                <a:lnTo>
                  <a:pt x="6432331" y="3058510"/>
                </a:lnTo>
                <a:cubicBezTo>
                  <a:pt x="6434604" y="3069877"/>
                  <a:pt x="6450012" y="3163859"/>
                  <a:pt x="6463862" y="3184634"/>
                </a:cubicBezTo>
                <a:cubicBezTo>
                  <a:pt x="6497099" y="3234489"/>
                  <a:pt x="6540985" y="3276669"/>
                  <a:pt x="6574221" y="3326524"/>
                </a:cubicBezTo>
                <a:lnTo>
                  <a:pt x="6605752" y="3373821"/>
                </a:lnTo>
                <a:cubicBezTo>
                  <a:pt x="6623439" y="3426883"/>
                  <a:pt x="6621877" y="3429630"/>
                  <a:pt x="6653048" y="3484179"/>
                </a:cubicBezTo>
                <a:cubicBezTo>
                  <a:pt x="6662449" y="3500630"/>
                  <a:pt x="6669783" y="3519639"/>
                  <a:pt x="6684579" y="3531476"/>
                </a:cubicBezTo>
                <a:cubicBezTo>
                  <a:pt x="6697556" y="3541857"/>
                  <a:pt x="6716110" y="3541986"/>
                  <a:pt x="6731876" y="3547241"/>
                </a:cubicBezTo>
                <a:cubicBezTo>
                  <a:pt x="6747641" y="3541986"/>
                  <a:pt x="6767421" y="3543227"/>
                  <a:pt x="6779172" y="3531476"/>
                </a:cubicBezTo>
                <a:cubicBezTo>
                  <a:pt x="6790923" y="3519725"/>
                  <a:pt x="6792411" y="3500604"/>
                  <a:pt x="6794938" y="3484179"/>
                </a:cubicBezTo>
                <a:cubicBezTo>
                  <a:pt x="6802969" y="3431979"/>
                  <a:pt x="6805448" y="3379076"/>
                  <a:pt x="6810703" y="3326524"/>
                </a:cubicBezTo>
                <a:cubicBezTo>
                  <a:pt x="6805448" y="3268717"/>
                  <a:pt x="6816496" y="3206997"/>
                  <a:pt x="6794938" y="3153103"/>
                </a:cubicBezTo>
                <a:cubicBezTo>
                  <a:pt x="6788766" y="3137673"/>
                  <a:pt x="6762505" y="3161437"/>
                  <a:pt x="6747641" y="3168869"/>
                </a:cubicBezTo>
                <a:cubicBezTo>
                  <a:pt x="6720234" y="3182573"/>
                  <a:pt x="6695090" y="3200400"/>
                  <a:pt x="6668814" y="3216166"/>
                </a:cubicBezTo>
                <a:cubicBezTo>
                  <a:pt x="6653048" y="3237187"/>
                  <a:pt x="6638617" y="3259278"/>
                  <a:pt x="6621517" y="3279228"/>
                </a:cubicBezTo>
                <a:cubicBezTo>
                  <a:pt x="6607007" y="3296156"/>
                  <a:pt x="6589986" y="3342290"/>
                  <a:pt x="6574221" y="3326524"/>
                </a:cubicBezTo>
                <a:cubicBezTo>
                  <a:pt x="6557603" y="3309905"/>
                  <a:pt x="6595242" y="3284483"/>
                  <a:pt x="6605752" y="3263462"/>
                </a:cubicBezTo>
                <a:cubicBezTo>
                  <a:pt x="6611007" y="3242441"/>
                  <a:pt x="6607249" y="3216707"/>
                  <a:pt x="6621517" y="3200400"/>
                </a:cubicBezTo>
                <a:cubicBezTo>
                  <a:pt x="6646471" y="3171881"/>
                  <a:pt x="6689314" y="3164134"/>
                  <a:pt x="6716110" y="3137338"/>
                </a:cubicBezTo>
                <a:cubicBezTo>
                  <a:pt x="6731876" y="3121572"/>
                  <a:pt x="6749719" y="3107640"/>
                  <a:pt x="6763407" y="3090041"/>
                </a:cubicBezTo>
                <a:cubicBezTo>
                  <a:pt x="6895405" y="2920329"/>
                  <a:pt x="6766391" y="3055525"/>
                  <a:pt x="6873766" y="2948152"/>
                </a:cubicBezTo>
                <a:cubicBezTo>
                  <a:pt x="6879021" y="2932386"/>
                  <a:pt x="6905297" y="2906110"/>
                  <a:pt x="6889531" y="2900855"/>
                </a:cubicBezTo>
                <a:cubicBezTo>
                  <a:pt x="6867235" y="2893423"/>
                  <a:pt x="6848071" y="2923128"/>
                  <a:pt x="6826469" y="2932386"/>
                </a:cubicBezTo>
                <a:cubicBezTo>
                  <a:pt x="6811194" y="2938932"/>
                  <a:pt x="6794938" y="2942897"/>
                  <a:pt x="6779172" y="2948152"/>
                </a:cubicBezTo>
                <a:cubicBezTo>
                  <a:pt x="6768662" y="2963917"/>
                  <a:pt x="6761901" y="2982971"/>
                  <a:pt x="6747641" y="2995448"/>
                </a:cubicBezTo>
                <a:cubicBezTo>
                  <a:pt x="6719122" y="3020402"/>
                  <a:pt x="6653048" y="3058510"/>
                  <a:pt x="6653048" y="3058510"/>
                </a:cubicBezTo>
                <a:cubicBezTo>
                  <a:pt x="6647793" y="3042745"/>
                  <a:pt x="6637283" y="3027832"/>
                  <a:pt x="6637283" y="3011214"/>
                </a:cubicBezTo>
                <a:cubicBezTo>
                  <a:pt x="6637283" y="2989546"/>
                  <a:pt x="6648799" y="2969399"/>
                  <a:pt x="6653048" y="2948152"/>
                </a:cubicBezTo>
                <a:cubicBezTo>
                  <a:pt x="6659317" y="2916807"/>
                  <a:pt x="6662545" y="2884904"/>
                  <a:pt x="6668814" y="2853559"/>
                </a:cubicBezTo>
                <a:cubicBezTo>
                  <a:pt x="6673063" y="2832312"/>
                  <a:pt x="6699900" y="2805818"/>
                  <a:pt x="6684579" y="2790497"/>
                </a:cubicBezTo>
                <a:cubicBezTo>
                  <a:pt x="6669258" y="2775176"/>
                  <a:pt x="6642538" y="2801007"/>
                  <a:pt x="6621517" y="2806262"/>
                </a:cubicBezTo>
                <a:cubicBezTo>
                  <a:pt x="6598251" y="2841162"/>
                  <a:pt x="6579107" y="2876577"/>
                  <a:pt x="6542690" y="2900855"/>
                </a:cubicBezTo>
                <a:cubicBezTo>
                  <a:pt x="6528863" y="2910073"/>
                  <a:pt x="6511159" y="2911366"/>
                  <a:pt x="6495393" y="2916621"/>
                </a:cubicBezTo>
                <a:cubicBezTo>
                  <a:pt x="6500648" y="2900855"/>
                  <a:pt x="6503727" y="2884188"/>
                  <a:pt x="6511159" y="2869324"/>
                </a:cubicBezTo>
                <a:cubicBezTo>
                  <a:pt x="6519633" y="2852377"/>
                  <a:pt x="6542690" y="2840976"/>
                  <a:pt x="6542690" y="2822028"/>
                </a:cubicBezTo>
                <a:cubicBezTo>
                  <a:pt x="6542690" y="2798526"/>
                  <a:pt x="6521669" y="2779987"/>
                  <a:pt x="6511159" y="2758966"/>
                </a:cubicBezTo>
                <a:cubicBezTo>
                  <a:pt x="6484883" y="2779987"/>
                  <a:pt x="6460866" y="2804194"/>
                  <a:pt x="6432331" y="2822028"/>
                </a:cubicBezTo>
                <a:cubicBezTo>
                  <a:pt x="6418239" y="2830836"/>
                  <a:pt x="6390290" y="2853558"/>
                  <a:pt x="6385035" y="2837793"/>
                </a:cubicBezTo>
                <a:cubicBezTo>
                  <a:pt x="6377603" y="2815497"/>
                  <a:pt x="6407308" y="2796333"/>
                  <a:pt x="6416566" y="2774731"/>
                </a:cubicBezTo>
                <a:cubicBezTo>
                  <a:pt x="6460570" y="2672052"/>
                  <a:pt x="6392152" y="2785109"/>
                  <a:pt x="6479628" y="2680138"/>
                </a:cubicBezTo>
                <a:cubicBezTo>
                  <a:pt x="6491758" y="2665582"/>
                  <a:pt x="6530107" y="2632841"/>
                  <a:pt x="6511159" y="2632841"/>
                </a:cubicBezTo>
                <a:cubicBezTo>
                  <a:pt x="6488863" y="2632841"/>
                  <a:pt x="6482005" y="2667179"/>
                  <a:pt x="6463862" y="2680138"/>
                </a:cubicBezTo>
                <a:cubicBezTo>
                  <a:pt x="6429768" y="2704491"/>
                  <a:pt x="6392102" y="2714568"/>
                  <a:pt x="6353503" y="2727434"/>
                </a:cubicBezTo>
                <a:cubicBezTo>
                  <a:pt x="6332482" y="2722179"/>
                  <a:pt x="6300131" y="2731049"/>
                  <a:pt x="6290441" y="2711669"/>
                </a:cubicBezTo>
                <a:cubicBezTo>
                  <a:pt x="6281967" y="2694721"/>
                  <a:pt x="6312571" y="2680823"/>
                  <a:pt x="6321972" y="2664372"/>
                </a:cubicBezTo>
                <a:cubicBezTo>
                  <a:pt x="6333632" y="2643967"/>
                  <a:pt x="6338457" y="2619365"/>
                  <a:pt x="6353503" y="2601310"/>
                </a:cubicBezTo>
                <a:cubicBezTo>
                  <a:pt x="6365633" y="2586754"/>
                  <a:pt x="6385381" y="2580792"/>
                  <a:pt x="6400800" y="2569779"/>
                </a:cubicBezTo>
                <a:cubicBezTo>
                  <a:pt x="6422182" y="2554507"/>
                  <a:pt x="6442841" y="2538248"/>
                  <a:pt x="6463862" y="2522483"/>
                </a:cubicBezTo>
                <a:cubicBezTo>
                  <a:pt x="6436308" y="2577591"/>
                  <a:pt x="6423033" y="2653997"/>
                  <a:pt x="6321972" y="2569779"/>
                </a:cubicBezTo>
                <a:cubicBezTo>
                  <a:pt x="6305326" y="2555908"/>
                  <a:pt x="6326254" y="2525091"/>
                  <a:pt x="6337738" y="2506717"/>
                </a:cubicBezTo>
                <a:cubicBezTo>
                  <a:pt x="6365046" y="2463025"/>
                  <a:pt x="6407394" y="2439259"/>
                  <a:pt x="6448097" y="2412124"/>
                </a:cubicBezTo>
                <a:cubicBezTo>
                  <a:pt x="6453352" y="2396359"/>
                  <a:pt x="6480157" y="2368087"/>
                  <a:pt x="6463862" y="2364828"/>
                </a:cubicBezTo>
                <a:cubicBezTo>
                  <a:pt x="6431271" y="2358310"/>
                  <a:pt x="6400800" y="2385849"/>
                  <a:pt x="6369269" y="2396359"/>
                </a:cubicBezTo>
                <a:lnTo>
                  <a:pt x="6321972" y="2412124"/>
                </a:lnTo>
                <a:cubicBezTo>
                  <a:pt x="6332482" y="2396359"/>
                  <a:pt x="6346039" y="2382244"/>
                  <a:pt x="6353503" y="2364828"/>
                </a:cubicBezTo>
                <a:cubicBezTo>
                  <a:pt x="6362038" y="2344912"/>
                  <a:pt x="6357250" y="2319795"/>
                  <a:pt x="6369269" y="2301766"/>
                </a:cubicBezTo>
                <a:cubicBezTo>
                  <a:pt x="6389882" y="2270847"/>
                  <a:pt x="6421821" y="2249214"/>
                  <a:pt x="6448097" y="2222938"/>
                </a:cubicBezTo>
                <a:cubicBezTo>
                  <a:pt x="6463862" y="2207172"/>
                  <a:pt x="6419351" y="2257866"/>
                  <a:pt x="6400800" y="2270234"/>
                </a:cubicBezTo>
                <a:cubicBezTo>
                  <a:pt x="6339676" y="2310984"/>
                  <a:pt x="6371479" y="2295774"/>
                  <a:pt x="6306207" y="2317531"/>
                </a:cubicBezTo>
                <a:cubicBezTo>
                  <a:pt x="6309621" y="2303875"/>
                  <a:pt x="6327684" y="2224766"/>
                  <a:pt x="6337738" y="2207172"/>
                </a:cubicBezTo>
                <a:cubicBezTo>
                  <a:pt x="6350775" y="2184358"/>
                  <a:pt x="6369269" y="2165131"/>
                  <a:pt x="6385035" y="2144110"/>
                </a:cubicBezTo>
                <a:cubicBezTo>
                  <a:pt x="6379780" y="2159876"/>
                  <a:pt x="6384133" y="2183975"/>
                  <a:pt x="6369269" y="2191407"/>
                </a:cubicBezTo>
                <a:cubicBezTo>
                  <a:pt x="6354405" y="2198839"/>
                  <a:pt x="6319622" y="2192092"/>
                  <a:pt x="6321972" y="2175641"/>
                </a:cubicBezTo>
                <a:cubicBezTo>
                  <a:pt x="6327259" y="2138636"/>
                  <a:pt x="6416498" y="2043265"/>
                  <a:pt x="6448097" y="2017986"/>
                </a:cubicBezTo>
                <a:cubicBezTo>
                  <a:pt x="6474037" y="1997234"/>
                  <a:pt x="6629016" y="1914669"/>
                  <a:pt x="6479628" y="1970690"/>
                </a:cubicBezTo>
                <a:cubicBezTo>
                  <a:pt x="6457623" y="1978942"/>
                  <a:pt x="6438168" y="1992963"/>
                  <a:pt x="6416566" y="2002221"/>
                </a:cubicBezTo>
                <a:cubicBezTo>
                  <a:pt x="6401291" y="2008767"/>
                  <a:pt x="6385035" y="2012731"/>
                  <a:pt x="6369269" y="2017986"/>
                </a:cubicBezTo>
                <a:cubicBezTo>
                  <a:pt x="6353503" y="2007476"/>
                  <a:pt x="6317376" y="2004837"/>
                  <a:pt x="6321972" y="1986455"/>
                </a:cubicBezTo>
                <a:cubicBezTo>
                  <a:pt x="6327672" y="1963655"/>
                  <a:pt x="6364629" y="1966584"/>
                  <a:pt x="6385035" y="1954924"/>
                </a:cubicBezTo>
                <a:cubicBezTo>
                  <a:pt x="6401486" y="1945523"/>
                  <a:pt x="6416263" y="1933435"/>
                  <a:pt x="6432331" y="1923393"/>
                </a:cubicBezTo>
                <a:cubicBezTo>
                  <a:pt x="6458316" y="1907152"/>
                  <a:pt x="6484883" y="1891862"/>
                  <a:pt x="6511159" y="1876097"/>
                </a:cubicBezTo>
                <a:cubicBezTo>
                  <a:pt x="6521669" y="1860331"/>
                  <a:pt x="6527894" y="1840637"/>
                  <a:pt x="6542690" y="1828800"/>
                </a:cubicBezTo>
                <a:cubicBezTo>
                  <a:pt x="6555667" y="1818419"/>
                  <a:pt x="6601737" y="1801283"/>
                  <a:pt x="6589986" y="1813034"/>
                </a:cubicBezTo>
                <a:cubicBezTo>
                  <a:pt x="6527416" y="1875604"/>
                  <a:pt x="6503539" y="1874060"/>
                  <a:pt x="6432331" y="1891862"/>
                </a:cubicBezTo>
                <a:cubicBezTo>
                  <a:pt x="6416566" y="1881352"/>
                  <a:pt x="6381920" y="1879021"/>
                  <a:pt x="6385035" y="1860331"/>
                </a:cubicBezTo>
                <a:cubicBezTo>
                  <a:pt x="6389922" y="1831008"/>
                  <a:pt x="6428521" y="1819641"/>
                  <a:pt x="6448097" y="1797269"/>
                </a:cubicBezTo>
                <a:cubicBezTo>
                  <a:pt x="6501361" y="1736395"/>
                  <a:pt x="6497715" y="1701903"/>
                  <a:pt x="6589986" y="1671145"/>
                </a:cubicBezTo>
                <a:cubicBezTo>
                  <a:pt x="6605752" y="1665890"/>
                  <a:pt x="6622419" y="1662811"/>
                  <a:pt x="6637283" y="1655379"/>
                </a:cubicBezTo>
                <a:cubicBezTo>
                  <a:pt x="6654230" y="1646905"/>
                  <a:pt x="6702171" y="1616811"/>
                  <a:pt x="6684579" y="1623848"/>
                </a:cubicBezTo>
                <a:cubicBezTo>
                  <a:pt x="6640937" y="1641305"/>
                  <a:pt x="6600496" y="1665889"/>
                  <a:pt x="6558455" y="1686910"/>
                </a:cubicBezTo>
                <a:lnTo>
                  <a:pt x="6463862" y="1734207"/>
                </a:lnTo>
                <a:cubicBezTo>
                  <a:pt x="6411310" y="1723697"/>
                  <a:pt x="6344103" y="1740572"/>
                  <a:pt x="6306207" y="1702676"/>
                </a:cubicBezTo>
                <a:cubicBezTo>
                  <a:pt x="6285186" y="1681655"/>
                  <a:pt x="6345487" y="1657451"/>
                  <a:pt x="6369269" y="1639614"/>
                </a:cubicBezTo>
                <a:cubicBezTo>
                  <a:pt x="6388070" y="1625513"/>
                  <a:pt x="6411926" y="1619743"/>
                  <a:pt x="6432331" y="1608083"/>
                </a:cubicBezTo>
                <a:cubicBezTo>
                  <a:pt x="6513436" y="1561737"/>
                  <a:pt x="6446710" y="1582270"/>
                  <a:pt x="6558455" y="1545021"/>
                </a:cubicBezTo>
                <a:cubicBezTo>
                  <a:pt x="6579011" y="1538169"/>
                  <a:pt x="6601229" y="1536863"/>
                  <a:pt x="6621517" y="1529255"/>
                </a:cubicBezTo>
                <a:cubicBezTo>
                  <a:pt x="6643522" y="1521003"/>
                  <a:pt x="6708081" y="1497724"/>
                  <a:pt x="6684579" y="1497724"/>
                </a:cubicBezTo>
                <a:cubicBezTo>
                  <a:pt x="6651342" y="1497724"/>
                  <a:pt x="6621517" y="1518745"/>
                  <a:pt x="6589986" y="1529255"/>
                </a:cubicBezTo>
                <a:cubicBezTo>
                  <a:pt x="6522127" y="1551875"/>
                  <a:pt x="6558822" y="1540988"/>
                  <a:pt x="6479628" y="1560786"/>
                </a:cubicBezTo>
                <a:cubicBezTo>
                  <a:pt x="6453352" y="1555531"/>
                  <a:pt x="6416878" y="1566458"/>
                  <a:pt x="6400800" y="1545021"/>
                </a:cubicBezTo>
                <a:cubicBezTo>
                  <a:pt x="6389431" y="1529863"/>
                  <a:pt x="6417945" y="1510055"/>
                  <a:pt x="6432331" y="1497724"/>
                </a:cubicBezTo>
                <a:cubicBezTo>
                  <a:pt x="6455597" y="1477782"/>
                  <a:pt x="6486645" y="1468814"/>
                  <a:pt x="6511159" y="1450428"/>
                </a:cubicBezTo>
                <a:cubicBezTo>
                  <a:pt x="6600127" y="1383702"/>
                  <a:pt x="6515875" y="1420624"/>
                  <a:pt x="6605752" y="1371600"/>
                </a:cubicBezTo>
                <a:cubicBezTo>
                  <a:pt x="6736096" y="1300504"/>
                  <a:pt x="6789225" y="1297069"/>
                  <a:pt x="6653048" y="1324303"/>
                </a:cubicBezTo>
                <a:cubicBezTo>
                  <a:pt x="6611250" y="1345202"/>
                  <a:pt x="6545357" y="1385876"/>
                  <a:pt x="6495393" y="1371600"/>
                </a:cubicBezTo>
                <a:cubicBezTo>
                  <a:pt x="6479414" y="1367035"/>
                  <a:pt x="6484883" y="1340069"/>
                  <a:pt x="6479628" y="1324303"/>
                </a:cubicBezTo>
                <a:cubicBezTo>
                  <a:pt x="6670197" y="1229019"/>
                  <a:pt x="6434000" y="1350376"/>
                  <a:pt x="6589986" y="1261241"/>
                </a:cubicBezTo>
                <a:cubicBezTo>
                  <a:pt x="6635586" y="1235184"/>
                  <a:pt x="6682735" y="1216607"/>
                  <a:pt x="6731876" y="1198179"/>
                </a:cubicBezTo>
                <a:cubicBezTo>
                  <a:pt x="6747436" y="1192344"/>
                  <a:pt x="6763407" y="1187669"/>
                  <a:pt x="6779172" y="1182414"/>
                </a:cubicBezTo>
                <a:cubicBezTo>
                  <a:pt x="6768662" y="1208690"/>
                  <a:pt x="6764090" y="1238213"/>
                  <a:pt x="6747641" y="1261241"/>
                </a:cubicBezTo>
                <a:cubicBezTo>
                  <a:pt x="6696423" y="1332946"/>
                  <a:pt x="6619493" y="1265822"/>
                  <a:pt x="6558455" y="1245476"/>
                </a:cubicBezTo>
                <a:cubicBezTo>
                  <a:pt x="6600496" y="1219200"/>
                  <a:pt x="6643328" y="1194149"/>
                  <a:pt x="6684579" y="1166648"/>
                </a:cubicBezTo>
                <a:cubicBezTo>
                  <a:pt x="6716110" y="1145627"/>
                  <a:pt x="6808763" y="1079913"/>
                  <a:pt x="6779172" y="1103586"/>
                </a:cubicBezTo>
                <a:cubicBezTo>
                  <a:pt x="6752896" y="1124607"/>
                  <a:pt x="6728343" y="1147983"/>
                  <a:pt x="6700345" y="1166648"/>
                </a:cubicBezTo>
                <a:cubicBezTo>
                  <a:pt x="6661383" y="1192623"/>
                  <a:pt x="6632027" y="1199931"/>
                  <a:pt x="6589986" y="1213945"/>
                </a:cubicBezTo>
                <a:cubicBezTo>
                  <a:pt x="6626127" y="1168769"/>
                  <a:pt x="6646874" y="1126502"/>
                  <a:pt x="6700345" y="1103586"/>
                </a:cubicBezTo>
                <a:cubicBezTo>
                  <a:pt x="6720261" y="1095051"/>
                  <a:pt x="6742386" y="1093076"/>
                  <a:pt x="6763407" y="1087821"/>
                </a:cubicBezTo>
                <a:cubicBezTo>
                  <a:pt x="6792108" y="1068687"/>
                  <a:pt x="6865761" y="1018501"/>
                  <a:pt x="6889531" y="1008993"/>
                </a:cubicBezTo>
                <a:cubicBezTo>
                  <a:pt x="6914411" y="999041"/>
                  <a:pt x="6941563" y="993228"/>
                  <a:pt x="6968359" y="993228"/>
                </a:cubicBezTo>
                <a:cubicBezTo>
                  <a:pt x="6990027" y="993228"/>
                  <a:pt x="6926318" y="1003738"/>
                  <a:pt x="6905297" y="1008993"/>
                </a:cubicBezTo>
                <a:cubicBezTo>
                  <a:pt x="6881385" y="1024934"/>
                  <a:pt x="6843338" y="1056290"/>
                  <a:pt x="6810703" y="1056290"/>
                </a:cubicBezTo>
                <a:cubicBezTo>
                  <a:pt x="6794085" y="1056290"/>
                  <a:pt x="6779172" y="1045779"/>
                  <a:pt x="6763407" y="1040524"/>
                </a:cubicBezTo>
                <a:cubicBezTo>
                  <a:pt x="6789683" y="1019503"/>
                  <a:pt x="6814668" y="996759"/>
                  <a:pt x="6842235" y="977462"/>
                </a:cubicBezTo>
                <a:cubicBezTo>
                  <a:pt x="6867338" y="959890"/>
                  <a:pt x="6895077" y="946407"/>
                  <a:pt x="6921062" y="930166"/>
                </a:cubicBezTo>
                <a:cubicBezTo>
                  <a:pt x="6937130" y="920123"/>
                  <a:pt x="6952593" y="909145"/>
                  <a:pt x="6968359" y="898634"/>
                </a:cubicBezTo>
                <a:cubicBezTo>
                  <a:pt x="6947338" y="893379"/>
                  <a:pt x="6926797" y="880181"/>
                  <a:pt x="6905297" y="882869"/>
                </a:cubicBezTo>
                <a:cubicBezTo>
                  <a:pt x="6881977" y="885784"/>
                  <a:pt x="6863837" y="905142"/>
                  <a:pt x="6842235" y="914400"/>
                </a:cubicBezTo>
                <a:cubicBezTo>
                  <a:pt x="6826960" y="920946"/>
                  <a:pt x="6810498" y="924331"/>
                  <a:pt x="6794938" y="930166"/>
                </a:cubicBezTo>
                <a:cubicBezTo>
                  <a:pt x="6768440" y="940103"/>
                  <a:pt x="6742608" y="951760"/>
                  <a:pt x="6716110" y="961697"/>
                </a:cubicBezTo>
                <a:cubicBezTo>
                  <a:pt x="6700550" y="967532"/>
                  <a:pt x="6685036" y="973857"/>
                  <a:pt x="6668814" y="977462"/>
                </a:cubicBezTo>
                <a:cubicBezTo>
                  <a:pt x="6637609" y="984396"/>
                  <a:pt x="6543485" y="1002010"/>
                  <a:pt x="6574221" y="993228"/>
                </a:cubicBezTo>
                <a:cubicBezTo>
                  <a:pt x="6641636" y="973967"/>
                  <a:pt x="6711368" y="963774"/>
                  <a:pt x="6779172" y="945931"/>
                </a:cubicBezTo>
                <a:cubicBezTo>
                  <a:pt x="7032541" y="879255"/>
                  <a:pt x="6733662" y="942422"/>
                  <a:pt x="6952593" y="898634"/>
                </a:cubicBezTo>
                <a:cubicBezTo>
                  <a:pt x="6994634" y="877613"/>
                  <a:pt x="7035075" y="853029"/>
                  <a:pt x="7078717" y="835572"/>
                </a:cubicBezTo>
                <a:cubicBezTo>
                  <a:pt x="7104993" y="825062"/>
                  <a:pt x="7177556" y="784030"/>
                  <a:pt x="7157545" y="804041"/>
                </a:cubicBezTo>
                <a:cubicBezTo>
                  <a:pt x="7150289" y="811298"/>
                  <a:pt x="7009968" y="900530"/>
                  <a:pt x="6968359" y="914400"/>
                </a:cubicBezTo>
                <a:cubicBezTo>
                  <a:pt x="6942938" y="922874"/>
                  <a:pt x="6915807" y="924911"/>
                  <a:pt x="6889531" y="930166"/>
                </a:cubicBezTo>
                <a:cubicBezTo>
                  <a:pt x="6863255" y="919655"/>
                  <a:pt x="6810703" y="926934"/>
                  <a:pt x="6810703" y="898634"/>
                </a:cubicBezTo>
                <a:cubicBezTo>
                  <a:pt x="6810703" y="855791"/>
                  <a:pt x="6902947" y="831100"/>
                  <a:pt x="6936828" y="819807"/>
                </a:cubicBezTo>
                <a:lnTo>
                  <a:pt x="7078717" y="725214"/>
                </a:lnTo>
                <a:cubicBezTo>
                  <a:pt x="7094483" y="714704"/>
                  <a:pt x="7112616" y="707081"/>
                  <a:pt x="7126014" y="693683"/>
                </a:cubicBezTo>
                <a:cubicBezTo>
                  <a:pt x="7141779" y="677917"/>
                  <a:pt x="7193252" y="656357"/>
                  <a:pt x="7173310" y="646386"/>
                </a:cubicBezTo>
                <a:cubicBezTo>
                  <a:pt x="7147998" y="633730"/>
                  <a:pt x="7121531" y="669594"/>
                  <a:pt x="7094483" y="677917"/>
                </a:cubicBezTo>
                <a:cubicBezTo>
                  <a:pt x="7053064" y="690661"/>
                  <a:pt x="7009470" y="695744"/>
                  <a:pt x="6968359" y="709448"/>
                </a:cubicBezTo>
                <a:cubicBezTo>
                  <a:pt x="6879951" y="738918"/>
                  <a:pt x="6937184" y="721183"/>
                  <a:pt x="6794938" y="756745"/>
                </a:cubicBezTo>
                <a:cubicBezTo>
                  <a:pt x="6716110" y="751490"/>
                  <a:pt x="6633964" y="764213"/>
                  <a:pt x="6558455" y="740979"/>
                </a:cubicBezTo>
                <a:cubicBezTo>
                  <a:pt x="6540345" y="735407"/>
                  <a:pt x="6574221" y="704193"/>
                  <a:pt x="6589986" y="693683"/>
                </a:cubicBezTo>
                <a:cubicBezTo>
                  <a:pt x="6608015" y="681664"/>
                  <a:pt x="6632214" y="683870"/>
                  <a:pt x="6653048" y="677917"/>
                </a:cubicBezTo>
                <a:cubicBezTo>
                  <a:pt x="6669027" y="673352"/>
                  <a:pt x="6684579" y="667407"/>
                  <a:pt x="6700345" y="662152"/>
                </a:cubicBezTo>
                <a:cubicBezTo>
                  <a:pt x="6727412" y="641851"/>
                  <a:pt x="6778430" y="601765"/>
                  <a:pt x="6810703" y="583324"/>
                </a:cubicBezTo>
                <a:cubicBezTo>
                  <a:pt x="6915280" y="523566"/>
                  <a:pt x="6832626" y="573929"/>
                  <a:pt x="6921062" y="536028"/>
                </a:cubicBezTo>
                <a:cubicBezTo>
                  <a:pt x="6942664" y="526770"/>
                  <a:pt x="6961828" y="511929"/>
                  <a:pt x="6984124" y="504497"/>
                </a:cubicBezTo>
                <a:cubicBezTo>
                  <a:pt x="7009545" y="496023"/>
                  <a:pt x="7036676" y="493986"/>
                  <a:pt x="7062952" y="488731"/>
                </a:cubicBezTo>
                <a:cubicBezTo>
                  <a:pt x="7078717" y="478221"/>
                  <a:pt x="7096850" y="443802"/>
                  <a:pt x="7110248" y="457200"/>
                </a:cubicBezTo>
                <a:cubicBezTo>
                  <a:pt x="7125569" y="472521"/>
                  <a:pt x="7107227" y="502739"/>
                  <a:pt x="7094483" y="520262"/>
                </a:cubicBezTo>
                <a:cubicBezTo>
                  <a:pt x="7063884" y="562336"/>
                  <a:pt x="7030655" y="607355"/>
                  <a:pt x="6984124" y="630621"/>
                </a:cubicBezTo>
                <a:lnTo>
                  <a:pt x="6858000" y="693683"/>
                </a:lnTo>
                <a:cubicBezTo>
                  <a:pt x="6800193" y="688428"/>
                  <a:pt x="6735320" y="706106"/>
                  <a:pt x="6684579" y="677917"/>
                </a:cubicBezTo>
                <a:cubicBezTo>
                  <a:pt x="6664035" y="666503"/>
                  <a:pt x="6701429" y="633207"/>
                  <a:pt x="6716110" y="614855"/>
                </a:cubicBezTo>
                <a:cubicBezTo>
                  <a:pt x="6743966" y="580035"/>
                  <a:pt x="6783948" y="555935"/>
                  <a:pt x="6810703" y="520262"/>
                </a:cubicBezTo>
                <a:cubicBezTo>
                  <a:pt x="6869369" y="442042"/>
                  <a:pt x="6836137" y="471775"/>
                  <a:pt x="6905297" y="425669"/>
                </a:cubicBezTo>
                <a:cubicBezTo>
                  <a:pt x="6978869" y="315310"/>
                  <a:pt x="6999890" y="310055"/>
                  <a:pt x="6921062" y="362607"/>
                </a:cubicBezTo>
                <a:cubicBezTo>
                  <a:pt x="6905297" y="383628"/>
                  <a:pt x="6886802" y="402855"/>
                  <a:pt x="6873766" y="425669"/>
                </a:cubicBezTo>
                <a:cubicBezTo>
                  <a:pt x="6839573" y="485507"/>
                  <a:pt x="6881396" y="465335"/>
                  <a:pt x="6826469" y="520262"/>
                </a:cubicBezTo>
                <a:cubicBezTo>
                  <a:pt x="6807889" y="538842"/>
                  <a:pt x="6784428" y="551793"/>
                  <a:pt x="6763407" y="567559"/>
                </a:cubicBezTo>
                <a:cubicBezTo>
                  <a:pt x="6725884" y="680128"/>
                  <a:pt x="6713440" y="689807"/>
                  <a:pt x="6763407" y="614855"/>
                </a:cubicBezTo>
                <a:cubicBezTo>
                  <a:pt x="6768662" y="588579"/>
                  <a:pt x="6770015" y="561211"/>
                  <a:pt x="6779172" y="536028"/>
                </a:cubicBezTo>
                <a:cubicBezTo>
                  <a:pt x="6814865" y="437872"/>
                  <a:pt x="6866593" y="414684"/>
                  <a:pt x="6779172" y="472966"/>
                </a:cubicBezTo>
                <a:cubicBezTo>
                  <a:pt x="6773917" y="488731"/>
                  <a:pt x="6767779" y="504229"/>
                  <a:pt x="6763407" y="520262"/>
                </a:cubicBezTo>
                <a:cubicBezTo>
                  <a:pt x="6752005" y="562070"/>
                  <a:pt x="6745580" y="605275"/>
                  <a:pt x="6731876" y="646386"/>
                </a:cubicBezTo>
                <a:cubicBezTo>
                  <a:pt x="6721366" y="677917"/>
                  <a:pt x="6708406" y="708735"/>
                  <a:pt x="6700345" y="740979"/>
                </a:cubicBezTo>
                <a:cubicBezTo>
                  <a:pt x="6695090" y="762000"/>
                  <a:pt x="6690532" y="783207"/>
                  <a:pt x="6684579" y="804041"/>
                </a:cubicBezTo>
                <a:cubicBezTo>
                  <a:pt x="6680014" y="820020"/>
                  <a:pt x="6668814" y="867956"/>
                  <a:pt x="6668814" y="851338"/>
                </a:cubicBezTo>
                <a:cubicBezTo>
                  <a:pt x="6668814" y="824542"/>
                  <a:pt x="6679324" y="798786"/>
                  <a:pt x="6684579" y="772510"/>
                </a:cubicBezTo>
                <a:cubicBezTo>
                  <a:pt x="6679324" y="672662"/>
                  <a:pt x="6682954" y="571947"/>
                  <a:pt x="6668814" y="472966"/>
                </a:cubicBezTo>
                <a:cubicBezTo>
                  <a:pt x="6665024" y="446439"/>
                  <a:pt x="6653048" y="524997"/>
                  <a:pt x="6653048" y="551793"/>
                </a:cubicBezTo>
                <a:cubicBezTo>
                  <a:pt x="6653048" y="678027"/>
                  <a:pt x="6663559" y="804042"/>
                  <a:pt x="6668814" y="930166"/>
                </a:cubicBezTo>
                <a:cubicBezTo>
                  <a:pt x="6679324" y="914400"/>
                  <a:pt x="6700345" y="901817"/>
                  <a:pt x="6700345" y="882869"/>
                </a:cubicBezTo>
                <a:cubicBezTo>
                  <a:pt x="6700345" y="822875"/>
                  <a:pt x="6677056" y="755850"/>
                  <a:pt x="6637283" y="709448"/>
                </a:cubicBezTo>
                <a:cubicBezTo>
                  <a:pt x="6617937" y="686877"/>
                  <a:pt x="6593568" y="668957"/>
                  <a:pt x="6574221" y="646386"/>
                </a:cubicBezTo>
                <a:cubicBezTo>
                  <a:pt x="6517172" y="579829"/>
                  <a:pt x="6574961" y="609847"/>
                  <a:pt x="6495393" y="583324"/>
                </a:cubicBezTo>
                <a:cubicBezTo>
                  <a:pt x="6484883" y="604345"/>
                  <a:pt x="6470615" y="623875"/>
                  <a:pt x="6463862" y="646386"/>
                </a:cubicBezTo>
                <a:cubicBezTo>
                  <a:pt x="6454677" y="677004"/>
                  <a:pt x="6455031" y="709774"/>
                  <a:pt x="6448097" y="740979"/>
                </a:cubicBezTo>
                <a:cubicBezTo>
                  <a:pt x="6444492" y="757202"/>
                  <a:pt x="6437586" y="772510"/>
                  <a:pt x="6432331" y="788276"/>
                </a:cubicBezTo>
                <a:cubicBezTo>
                  <a:pt x="6437586" y="861848"/>
                  <a:pt x="6433632" y="936666"/>
                  <a:pt x="6448097" y="1008993"/>
                </a:cubicBezTo>
                <a:cubicBezTo>
                  <a:pt x="6452346" y="1030240"/>
                  <a:pt x="6464893" y="967574"/>
                  <a:pt x="6463862" y="945931"/>
                </a:cubicBezTo>
                <a:cubicBezTo>
                  <a:pt x="6459583" y="856079"/>
                  <a:pt x="6455224" y="764909"/>
                  <a:pt x="6432331" y="677917"/>
                </a:cubicBezTo>
                <a:cubicBezTo>
                  <a:pt x="6427509" y="659593"/>
                  <a:pt x="6400800" y="656896"/>
                  <a:pt x="6385035" y="646386"/>
                </a:cubicBezTo>
                <a:cubicBezTo>
                  <a:pt x="6377600" y="668689"/>
                  <a:pt x="6353503" y="736950"/>
                  <a:pt x="6353503" y="756745"/>
                </a:cubicBezTo>
                <a:cubicBezTo>
                  <a:pt x="6353503" y="840992"/>
                  <a:pt x="6360449" y="925209"/>
                  <a:pt x="6369269" y="1008993"/>
                </a:cubicBezTo>
                <a:cubicBezTo>
                  <a:pt x="6371009" y="1025520"/>
                  <a:pt x="6380470" y="1040311"/>
                  <a:pt x="6385035" y="1056290"/>
                </a:cubicBezTo>
                <a:cubicBezTo>
                  <a:pt x="6390988" y="1077124"/>
                  <a:pt x="6395545" y="1098331"/>
                  <a:pt x="6400800" y="1119352"/>
                </a:cubicBezTo>
                <a:cubicBezTo>
                  <a:pt x="6411310" y="1098331"/>
                  <a:pt x="6429007" y="1079556"/>
                  <a:pt x="6432331" y="1056290"/>
                </a:cubicBezTo>
                <a:cubicBezTo>
                  <a:pt x="6438413" y="1013715"/>
                  <a:pt x="6389547" y="986031"/>
                  <a:pt x="6369269" y="961697"/>
                </a:cubicBezTo>
                <a:cubicBezTo>
                  <a:pt x="6357139" y="947141"/>
                  <a:pt x="6348248" y="930166"/>
                  <a:pt x="6337738" y="914400"/>
                </a:cubicBezTo>
                <a:cubicBezTo>
                  <a:pt x="6332483" y="940676"/>
                  <a:pt x="6321972" y="966432"/>
                  <a:pt x="6321972" y="993228"/>
                </a:cubicBezTo>
                <a:cubicBezTo>
                  <a:pt x="6321972" y="1268904"/>
                  <a:pt x="6415774" y="1313264"/>
                  <a:pt x="6290441" y="1229710"/>
                </a:cubicBezTo>
                <a:cubicBezTo>
                  <a:pt x="6285186" y="1245476"/>
                  <a:pt x="6278413" y="1260814"/>
                  <a:pt x="6274676" y="1277007"/>
                </a:cubicBezTo>
                <a:cubicBezTo>
                  <a:pt x="6262625" y="1329227"/>
                  <a:pt x="6243145" y="1434662"/>
                  <a:pt x="6243145" y="1434662"/>
                </a:cubicBezTo>
                <a:cubicBezTo>
                  <a:pt x="6237890" y="1634359"/>
                  <a:pt x="6240667" y="1834429"/>
                  <a:pt x="6227379" y="2033752"/>
                </a:cubicBezTo>
                <a:cubicBezTo>
                  <a:pt x="6224561" y="2076027"/>
                  <a:pt x="6241573" y="1937587"/>
                  <a:pt x="6211614" y="1907628"/>
                </a:cubicBezTo>
                <a:cubicBezTo>
                  <a:pt x="6189011" y="1885025"/>
                  <a:pt x="6205957" y="1971895"/>
                  <a:pt x="6195848" y="2002221"/>
                </a:cubicBezTo>
                <a:cubicBezTo>
                  <a:pt x="6189856" y="2020196"/>
                  <a:pt x="6174827" y="2033752"/>
                  <a:pt x="6164317" y="2049517"/>
                </a:cubicBezTo>
                <a:cubicBezTo>
                  <a:pt x="6159062" y="2065283"/>
                  <a:pt x="6155984" y="2081950"/>
                  <a:pt x="6148552" y="2096814"/>
                </a:cubicBezTo>
                <a:cubicBezTo>
                  <a:pt x="6140078" y="2113761"/>
                  <a:pt x="6118906" y="2162964"/>
                  <a:pt x="6117021" y="2144110"/>
                </a:cubicBezTo>
                <a:cubicBezTo>
                  <a:pt x="6110203" y="2075931"/>
                  <a:pt x="6127531" y="2007476"/>
                  <a:pt x="6132786" y="1939159"/>
                </a:cubicBezTo>
                <a:cubicBezTo>
                  <a:pt x="6127531" y="1849821"/>
                  <a:pt x="6138726" y="1757965"/>
                  <a:pt x="6117021" y="1671145"/>
                </a:cubicBezTo>
                <a:cubicBezTo>
                  <a:pt x="6112990" y="1655023"/>
                  <a:pt x="6081475" y="1675159"/>
                  <a:pt x="6069724" y="1686910"/>
                </a:cubicBezTo>
                <a:cubicBezTo>
                  <a:pt x="6053106" y="1703528"/>
                  <a:pt x="6049853" y="1729567"/>
                  <a:pt x="6038193" y="1749972"/>
                </a:cubicBezTo>
                <a:cubicBezTo>
                  <a:pt x="6028792" y="1766423"/>
                  <a:pt x="6016063" y="1780818"/>
                  <a:pt x="6006662" y="1797269"/>
                </a:cubicBezTo>
                <a:cubicBezTo>
                  <a:pt x="5995002" y="1817674"/>
                  <a:pt x="5987587" y="1840401"/>
                  <a:pt x="5975131" y="1860331"/>
                </a:cubicBezTo>
                <a:cubicBezTo>
                  <a:pt x="5943899" y="1910303"/>
                  <a:pt x="5932283" y="1918945"/>
                  <a:pt x="5896303" y="1954924"/>
                </a:cubicBezTo>
                <a:cubicBezTo>
                  <a:pt x="5901558" y="1928648"/>
                  <a:pt x="5909643" y="1902783"/>
                  <a:pt x="5912069" y="1876097"/>
                </a:cubicBezTo>
                <a:cubicBezTo>
                  <a:pt x="5941368" y="1553821"/>
                  <a:pt x="5897204" y="1699979"/>
                  <a:pt x="5943600" y="1560786"/>
                </a:cubicBezTo>
                <a:cubicBezTo>
                  <a:pt x="5938345" y="1524000"/>
                  <a:pt x="5944453" y="1483664"/>
                  <a:pt x="5927835" y="1450428"/>
                </a:cubicBezTo>
                <a:cubicBezTo>
                  <a:pt x="5920403" y="1435564"/>
                  <a:pt x="5919501" y="1482860"/>
                  <a:pt x="5912069" y="1497724"/>
                </a:cubicBezTo>
                <a:cubicBezTo>
                  <a:pt x="5903595" y="1514671"/>
                  <a:pt x="5891551" y="1529602"/>
                  <a:pt x="5880538" y="1545021"/>
                </a:cubicBezTo>
                <a:cubicBezTo>
                  <a:pt x="5782750" y="1681924"/>
                  <a:pt x="5876028" y="1543904"/>
                  <a:pt x="5801710" y="1655379"/>
                </a:cubicBezTo>
                <a:cubicBezTo>
                  <a:pt x="5796455" y="1671145"/>
                  <a:pt x="5802563" y="1702676"/>
                  <a:pt x="5785945" y="1702676"/>
                </a:cubicBezTo>
                <a:cubicBezTo>
                  <a:pt x="5769326" y="1702676"/>
                  <a:pt x="5770179" y="1671998"/>
                  <a:pt x="5770179" y="1655379"/>
                </a:cubicBezTo>
                <a:cubicBezTo>
                  <a:pt x="5770179" y="1638761"/>
                  <a:pt x="5780110" y="1623643"/>
                  <a:pt x="5785945" y="1608083"/>
                </a:cubicBezTo>
                <a:cubicBezTo>
                  <a:pt x="5795882" y="1581585"/>
                  <a:pt x="5806966" y="1555531"/>
                  <a:pt x="5817476" y="1529255"/>
                </a:cubicBezTo>
                <a:cubicBezTo>
                  <a:pt x="5812221" y="1445172"/>
                  <a:pt x="5820654" y="1359096"/>
                  <a:pt x="5801710" y="1277007"/>
                </a:cubicBezTo>
                <a:cubicBezTo>
                  <a:pt x="5797449" y="1258545"/>
                  <a:pt x="5780109" y="1308166"/>
                  <a:pt x="5770179" y="1324303"/>
                </a:cubicBezTo>
                <a:cubicBezTo>
                  <a:pt x="5661300" y="1501231"/>
                  <a:pt x="5727981" y="1447028"/>
                  <a:pt x="5628290" y="1513490"/>
                </a:cubicBezTo>
                <a:cubicBezTo>
                  <a:pt x="5542959" y="1342828"/>
                  <a:pt x="5644858" y="1564793"/>
                  <a:pt x="5565228" y="1166648"/>
                </a:cubicBezTo>
                <a:cubicBezTo>
                  <a:pt x="5561969" y="1150352"/>
                  <a:pt x="5558680" y="1200118"/>
                  <a:pt x="5549462" y="1213945"/>
                </a:cubicBezTo>
                <a:cubicBezTo>
                  <a:pt x="5537095" y="1232496"/>
                  <a:pt x="5517931" y="1245476"/>
                  <a:pt x="5502166" y="1261241"/>
                </a:cubicBezTo>
                <a:cubicBezTo>
                  <a:pt x="5491656" y="1287517"/>
                  <a:pt x="5497483" y="1331120"/>
                  <a:pt x="5470635" y="1340069"/>
                </a:cubicBezTo>
                <a:cubicBezTo>
                  <a:pt x="5450079" y="1346921"/>
                  <a:pt x="5457557" y="1298507"/>
                  <a:pt x="5454869" y="1277007"/>
                </a:cubicBezTo>
                <a:cubicBezTo>
                  <a:pt x="5447020" y="1214215"/>
                  <a:pt x="5444358" y="1150883"/>
                  <a:pt x="5439103" y="1087821"/>
                </a:cubicBezTo>
                <a:cubicBezTo>
                  <a:pt x="5428593" y="1114097"/>
                  <a:pt x="5419066" y="1140787"/>
                  <a:pt x="5407572" y="1166648"/>
                </a:cubicBezTo>
                <a:cubicBezTo>
                  <a:pt x="5398027" y="1188124"/>
                  <a:pt x="5384769" y="1207889"/>
                  <a:pt x="5376041" y="1229710"/>
                </a:cubicBezTo>
                <a:cubicBezTo>
                  <a:pt x="5363697" y="1260569"/>
                  <a:pt x="5355020" y="1292772"/>
                  <a:pt x="5344510" y="1324303"/>
                </a:cubicBezTo>
                <a:lnTo>
                  <a:pt x="5360276" y="1277007"/>
                </a:lnTo>
                <a:cubicBezTo>
                  <a:pt x="5355021" y="1182414"/>
                  <a:pt x="5367488" y="1085138"/>
                  <a:pt x="5344510" y="993228"/>
                </a:cubicBezTo>
                <a:cubicBezTo>
                  <a:pt x="5339915" y="974846"/>
                  <a:pt x="5308227" y="1009341"/>
                  <a:pt x="5297214" y="1024759"/>
                </a:cubicBezTo>
                <a:cubicBezTo>
                  <a:pt x="5280765" y="1047787"/>
                  <a:pt x="5275620" y="1077088"/>
                  <a:pt x="5265683" y="1103586"/>
                </a:cubicBezTo>
                <a:cubicBezTo>
                  <a:pt x="5259848" y="1119146"/>
                  <a:pt x="5256463" y="1135608"/>
                  <a:pt x="5249917" y="1150883"/>
                </a:cubicBezTo>
                <a:cubicBezTo>
                  <a:pt x="5225914" y="1206891"/>
                  <a:pt x="5218522" y="1213741"/>
                  <a:pt x="5186855" y="1261241"/>
                </a:cubicBezTo>
                <a:cubicBezTo>
                  <a:pt x="5181600" y="1124607"/>
                  <a:pt x="5188775" y="986925"/>
                  <a:pt x="5171090" y="851338"/>
                </a:cubicBezTo>
                <a:cubicBezTo>
                  <a:pt x="5168639" y="832550"/>
                  <a:pt x="5146212" y="880893"/>
                  <a:pt x="5139559" y="898634"/>
                </a:cubicBezTo>
                <a:cubicBezTo>
                  <a:pt x="5130150" y="923724"/>
                  <a:pt x="5129606" y="951304"/>
                  <a:pt x="5123793" y="977462"/>
                </a:cubicBezTo>
                <a:cubicBezTo>
                  <a:pt x="5099146" y="1088375"/>
                  <a:pt x="5118601" y="995633"/>
                  <a:pt x="5092262" y="1087821"/>
                </a:cubicBezTo>
                <a:cubicBezTo>
                  <a:pt x="5086309" y="1108655"/>
                  <a:pt x="5081752" y="1129862"/>
                  <a:pt x="5076497" y="1150883"/>
                </a:cubicBezTo>
                <a:cubicBezTo>
                  <a:pt x="5065987" y="1098331"/>
                  <a:pt x="5061913" y="1044070"/>
                  <a:pt x="5044966" y="993228"/>
                </a:cubicBezTo>
                <a:cubicBezTo>
                  <a:pt x="5034456" y="961697"/>
                  <a:pt x="5028299" y="928362"/>
                  <a:pt x="5013435" y="898634"/>
                </a:cubicBezTo>
                <a:cubicBezTo>
                  <a:pt x="4974471" y="820708"/>
                  <a:pt x="4989335" y="857868"/>
                  <a:pt x="4966138" y="788276"/>
                </a:cubicBezTo>
                <a:cubicBezTo>
                  <a:pt x="4955628" y="804041"/>
                  <a:pt x="4938868" y="817110"/>
                  <a:pt x="4934607" y="835572"/>
                </a:cubicBezTo>
                <a:cubicBezTo>
                  <a:pt x="4922731" y="887034"/>
                  <a:pt x="4956186" y="955883"/>
                  <a:pt x="4918841" y="993228"/>
                </a:cubicBezTo>
                <a:cubicBezTo>
                  <a:pt x="4888882" y="1023187"/>
                  <a:pt x="4910884" y="908746"/>
                  <a:pt x="4903076" y="867103"/>
                </a:cubicBezTo>
                <a:cubicBezTo>
                  <a:pt x="4895090" y="824510"/>
                  <a:pt x="4871545" y="740979"/>
                  <a:pt x="4871545" y="740979"/>
                </a:cubicBezTo>
                <a:cubicBezTo>
                  <a:pt x="4855779" y="751489"/>
                  <a:pt x="4836085" y="757714"/>
                  <a:pt x="4824248" y="772510"/>
                </a:cubicBezTo>
                <a:cubicBezTo>
                  <a:pt x="4813867" y="785487"/>
                  <a:pt x="4813048" y="803828"/>
                  <a:pt x="4808483" y="819807"/>
                </a:cubicBezTo>
                <a:cubicBezTo>
                  <a:pt x="4793637" y="871770"/>
                  <a:pt x="4787791" y="907498"/>
                  <a:pt x="4776952" y="961697"/>
                </a:cubicBezTo>
                <a:lnTo>
                  <a:pt x="4698124" y="804041"/>
                </a:lnTo>
                <a:cubicBezTo>
                  <a:pt x="4682359" y="772510"/>
                  <a:pt x="4675756" y="734375"/>
                  <a:pt x="4650828" y="709448"/>
                </a:cubicBezTo>
                <a:lnTo>
                  <a:pt x="4603531" y="662152"/>
                </a:lnTo>
                <a:cubicBezTo>
                  <a:pt x="4577785" y="700770"/>
                  <a:pt x="4556235" y="721606"/>
                  <a:pt x="4556235" y="772510"/>
                </a:cubicBezTo>
                <a:cubicBezTo>
                  <a:pt x="4556235" y="825324"/>
                  <a:pt x="4572000" y="982980"/>
                  <a:pt x="4572000" y="930166"/>
                </a:cubicBezTo>
                <a:cubicBezTo>
                  <a:pt x="4572000" y="851163"/>
                  <a:pt x="4564505" y="772252"/>
                  <a:pt x="4556235" y="693683"/>
                </a:cubicBezTo>
                <a:cubicBezTo>
                  <a:pt x="4553967" y="672134"/>
                  <a:pt x="4545724" y="651642"/>
                  <a:pt x="4540469" y="630621"/>
                </a:cubicBezTo>
                <a:cubicBezTo>
                  <a:pt x="4529959" y="646386"/>
                  <a:pt x="4517412" y="660970"/>
                  <a:pt x="4508938" y="677917"/>
                </a:cubicBezTo>
                <a:cubicBezTo>
                  <a:pt x="4501506" y="692781"/>
                  <a:pt x="4509791" y="725214"/>
                  <a:pt x="4493172" y="725214"/>
                </a:cubicBezTo>
                <a:cubicBezTo>
                  <a:pt x="4476554" y="725214"/>
                  <a:pt x="4483242" y="693477"/>
                  <a:pt x="4477407" y="677917"/>
                </a:cubicBezTo>
                <a:cubicBezTo>
                  <a:pt x="4467470" y="651419"/>
                  <a:pt x="4456386" y="625366"/>
                  <a:pt x="4445876" y="599090"/>
                </a:cubicBezTo>
                <a:cubicBezTo>
                  <a:pt x="4443320" y="583757"/>
                  <a:pt x="4438164" y="473034"/>
                  <a:pt x="4398579" y="457200"/>
                </a:cubicBezTo>
                <a:cubicBezTo>
                  <a:pt x="4383149" y="451028"/>
                  <a:pt x="4367048" y="467711"/>
                  <a:pt x="4351283" y="472966"/>
                </a:cubicBezTo>
                <a:cubicBezTo>
                  <a:pt x="4356538" y="562304"/>
                  <a:pt x="4354392" y="652386"/>
                  <a:pt x="4367048" y="740979"/>
                </a:cubicBezTo>
                <a:cubicBezTo>
                  <a:pt x="4369398" y="757430"/>
                  <a:pt x="4382814" y="710301"/>
                  <a:pt x="4382814" y="693683"/>
                </a:cubicBezTo>
                <a:cubicBezTo>
                  <a:pt x="4382814" y="615325"/>
                  <a:pt x="4413115" y="455971"/>
                  <a:pt x="4335517" y="378372"/>
                </a:cubicBezTo>
                <a:cubicBezTo>
                  <a:pt x="4322119" y="364974"/>
                  <a:pt x="4303986" y="357351"/>
                  <a:pt x="4288221" y="346841"/>
                </a:cubicBezTo>
                <a:cubicBezTo>
                  <a:pt x="4247343" y="469472"/>
                  <a:pt x="4263664" y="400815"/>
                  <a:pt x="4288221" y="646386"/>
                </a:cubicBezTo>
                <a:cubicBezTo>
                  <a:pt x="4290377" y="667946"/>
                  <a:pt x="4305785" y="731041"/>
                  <a:pt x="4303986" y="709448"/>
                </a:cubicBezTo>
                <a:cubicBezTo>
                  <a:pt x="4296949" y="625004"/>
                  <a:pt x="4285671" y="540900"/>
                  <a:pt x="4272455" y="457200"/>
                </a:cubicBezTo>
                <a:cubicBezTo>
                  <a:pt x="4269863" y="440785"/>
                  <a:pt x="4265908" y="423730"/>
                  <a:pt x="4256690" y="409903"/>
                </a:cubicBezTo>
                <a:cubicBezTo>
                  <a:pt x="4244323" y="391352"/>
                  <a:pt x="4225159" y="378372"/>
                  <a:pt x="4209393" y="362607"/>
                </a:cubicBezTo>
                <a:cubicBezTo>
                  <a:pt x="4198883" y="378372"/>
                  <a:pt x="4185326" y="392487"/>
                  <a:pt x="4177862" y="409903"/>
                </a:cubicBezTo>
                <a:cubicBezTo>
                  <a:pt x="4140736" y="496532"/>
                  <a:pt x="4177862" y="561840"/>
                  <a:pt x="4177862" y="662152"/>
                </a:cubicBezTo>
                <a:cubicBezTo>
                  <a:pt x="4177862" y="709740"/>
                  <a:pt x="4173639" y="566429"/>
                  <a:pt x="4162097" y="520262"/>
                </a:cubicBezTo>
                <a:cubicBezTo>
                  <a:pt x="4157502" y="501880"/>
                  <a:pt x="4139768" y="489529"/>
                  <a:pt x="4130566" y="472966"/>
                </a:cubicBezTo>
                <a:cubicBezTo>
                  <a:pt x="4103727" y="424657"/>
                  <a:pt x="4087274" y="373719"/>
                  <a:pt x="4051738" y="331076"/>
                </a:cubicBezTo>
                <a:cubicBezTo>
                  <a:pt x="4037464" y="313948"/>
                  <a:pt x="4020207" y="299545"/>
                  <a:pt x="4004441" y="283779"/>
                </a:cubicBezTo>
                <a:cubicBezTo>
                  <a:pt x="3994025" y="325446"/>
                  <a:pt x="3972910" y="402784"/>
                  <a:pt x="3972910" y="441434"/>
                </a:cubicBezTo>
                <a:cubicBezTo>
                  <a:pt x="3972910" y="530926"/>
                  <a:pt x="3983421" y="620110"/>
                  <a:pt x="3988676" y="709448"/>
                </a:cubicBezTo>
                <a:cubicBezTo>
                  <a:pt x="3993931" y="693683"/>
                  <a:pt x="4004441" y="678770"/>
                  <a:pt x="4004441" y="662152"/>
                </a:cubicBezTo>
                <a:cubicBezTo>
                  <a:pt x="4004441" y="643671"/>
                  <a:pt x="3995082" y="527533"/>
                  <a:pt x="3972910" y="488731"/>
                </a:cubicBezTo>
                <a:cubicBezTo>
                  <a:pt x="3959874" y="465917"/>
                  <a:pt x="3942714" y="445619"/>
                  <a:pt x="3925614" y="425669"/>
                </a:cubicBezTo>
                <a:cubicBezTo>
                  <a:pt x="3911104" y="408741"/>
                  <a:pt x="3896868" y="390740"/>
                  <a:pt x="3878317" y="378372"/>
                </a:cubicBezTo>
                <a:cubicBezTo>
                  <a:pt x="3864490" y="369154"/>
                  <a:pt x="3846786" y="367862"/>
                  <a:pt x="3831021" y="362607"/>
                </a:cubicBezTo>
                <a:cubicBezTo>
                  <a:pt x="3820511" y="378372"/>
                  <a:pt x="3808891" y="393452"/>
                  <a:pt x="3799490" y="409903"/>
                </a:cubicBezTo>
                <a:cubicBezTo>
                  <a:pt x="3770034" y="461451"/>
                  <a:pt x="3758950" y="495489"/>
                  <a:pt x="3736428" y="551793"/>
                </a:cubicBezTo>
                <a:cubicBezTo>
                  <a:pt x="3741683" y="588579"/>
                  <a:pt x="3752193" y="699312"/>
                  <a:pt x="3752193" y="662152"/>
                </a:cubicBezTo>
                <a:cubicBezTo>
                  <a:pt x="3752193" y="562165"/>
                  <a:pt x="3745480" y="462183"/>
                  <a:pt x="3736428" y="362607"/>
                </a:cubicBezTo>
                <a:cubicBezTo>
                  <a:pt x="3732993" y="324818"/>
                  <a:pt x="3708990" y="297802"/>
                  <a:pt x="3689131" y="268014"/>
                </a:cubicBezTo>
                <a:cubicBezTo>
                  <a:pt x="3673366" y="283779"/>
                  <a:pt x="3654794" y="297167"/>
                  <a:pt x="3641835" y="315310"/>
                </a:cubicBezTo>
                <a:cubicBezTo>
                  <a:pt x="3605571" y="366079"/>
                  <a:pt x="3606644" y="396669"/>
                  <a:pt x="3594538" y="457200"/>
                </a:cubicBezTo>
                <a:cubicBezTo>
                  <a:pt x="3599793" y="499241"/>
                  <a:pt x="3610303" y="540956"/>
                  <a:pt x="3610303" y="583324"/>
                </a:cubicBezTo>
                <a:cubicBezTo>
                  <a:pt x="3610303" y="615290"/>
                  <a:pt x="3606410" y="518411"/>
                  <a:pt x="3594538" y="488731"/>
                </a:cubicBezTo>
                <a:cubicBezTo>
                  <a:pt x="3584779" y="464334"/>
                  <a:pt x="3563007" y="446690"/>
                  <a:pt x="3547241" y="425669"/>
                </a:cubicBezTo>
                <a:cubicBezTo>
                  <a:pt x="3529554" y="372606"/>
                  <a:pt x="3531116" y="369859"/>
                  <a:pt x="3499945" y="315310"/>
                </a:cubicBezTo>
                <a:cubicBezTo>
                  <a:pt x="3490544" y="298859"/>
                  <a:pt x="3481812" y="281412"/>
                  <a:pt x="3468414" y="268014"/>
                </a:cubicBezTo>
                <a:cubicBezTo>
                  <a:pt x="3455016" y="254616"/>
                  <a:pt x="3436883" y="246993"/>
                  <a:pt x="3421117" y="236483"/>
                </a:cubicBezTo>
                <a:cubicBezTo>
                  <a:pt x="3410607" y="257504"/>
                  <a:pt x="3390966" y="276084"/>
                  <a:pt x="3389586" y="299545"/>
                </a:cubicBezTo>
                <a:cubicBezTo>
                  <a:pt x="3382938" y="412561"/>
                  <a:pt x="3364751" y="493195"/>
                  <a:pt x="3452648" y="551793"/>
                </a:cubicBezTo>
                <a:cubicBezTo>
                  <a:pt x="3466475" y="561011"/>
                  <a:pt x="3484179" y="562304"/>
                  <a:pt x="3499945" y="567559"/>
                </a:cubicBezTo>
                <a:cubicBezTo>
                  <a:pt x="3524077" y="495160"/>
                  <a:pt x="3536676" y="479383"/>
                  <a:pt x="3499945" y="378372"/>
                </a:cubicBezTo>
                <a:cubicBezTo>
                  <a:pt x="3493470" y="360565"/>
                  <a:pt x="3468067" y="357854"/>
                  <a:pt x="3452648" y="346841"/>
                </a:cubicBezTo>
                <a:cubicBezTo>
                  <a:pt x="3431266" y="331569"/>
                  <a:pt x="3410607" y="315310"/>
                  <a:pt x="3389586" y="299545"/>
                </a:cubicBezTo>
                <a:cubicBezTo>
                  <a:pt x="3368565" y="310055"/>
                  <a:pt x="3330728" y="307953"/>
                  <a:pt x="3326524" y="331076"/>
                </a:cubicBezTo>
                <a:cubicBezTo>
                  <a:pt x="3311249" y="415089"/>
                  <a:pt x="3351091" y="462521"/>
                  <a:pt x="3389586" y="520262"/>
                </a:cubicBezTo>
                <a:cubicBezTo>
                  <a:pt x="3400096" y="504497"/>
                  <a:pt x="3421117" y="491914"/>
                  <a:pt x="3421117" y="472966"/>
                </a:cubicBezTo>
                <a:cubicBezTo>
                  <a:pt x="3421117" y="454018"/>
                  <a:pt x="3398987" y="442120"/>
                  <a:pt x="3389586" y="425669"/>
                </a:cubicBezTo>
                <a:cubicBezTo>
                  <a:pt x="3377926" y="405264"/>
                  <a:pt x="3374673" y="379225"/>
                  <a:pt x="3358055" y="362607"/>
                </a:cubicBezTo>
                <a:cubicBezTo>
                  <a:pt x="3331259" y="335811"/>
                  <a:pt x="3263462" y="299545"/>
                  <a:pt x="3263462" y="299545"/>
                </a:cubicBezTo>
                <a:cubicBezTo>
                  <a:pt x="3258207" y="320566"/>
                  <a:pt x="3245898" y="341014"/>
                  <a:pt x="3247697" y="362607"/>
                </a:cubicBezTo>
                <a:cubicBezTo>
                  <a:pt x="3251296" y="405793"/>
                  <a:pt x="3279228" y="488731"/>
                  <a:pt x="3279228" y="488731"/>
                </a:cubicBezTo>
                <a:cubicBezTo>
                  <a:pt x="3284483" y="467710"/>
                  <a:pt x="3298057" y="447119"/>
                  <a:pt x="3294993" y="425669"/>
                </a:cubicBezTo>
                <a:cubicBezTo>
                  <a:pt x="3292313" y="406912"/>
                  <a:pt x="3271936" y="395320"/>
                  <a:pt x="3263462" y="378372"/>
                </a:cubicBezTo>
                <a:cubicBezTo>
                  <a:pt x="3256030" y="363508"/>
                  <a:pt x="3256915" y="344903"/>
                  <a:pt x="3247697" y="331076"/>
                </a:cubicBezTo>
                <a:cubicBezTo>
                  <a:pt x="3235329" y="312525"/>
                  <a:pt x="3213359" y="301922"/>
                  <a:pt x="3200400" y="283779"/>
                </a:cubicBezTo>
                <a:cubicBezTo>
                  <a:pt x="3186740" y="264655"/>
                  <a:pt x="3183915" y="238772"/>
                  <a:pt x="3168869" y="220717"/>
                </a:cubicBezTo>
                <a:cubicBezTo>
                  <a:pt x="3156739" y="206161"/>
                  <a:pt x="3136991" y="200199"/>
                  <a:pt x="3121572" y="189186"/>
                </a:cubicBezTo>
                <a:cubicBezTo>
                  <a:pt x="3100190" y="173914"/>
                  <a:pt x="3079531" y="157655"/>
                  <a:pt x="3058510" y="141890"/>
                </a:cubicBezTo>
                <a:cubicBezTo>
                  <a:pt x="3048000" y="162911"/>
                  <a:pt x="3028931" y="181531"/>
                  <a:pt x="3026979" y="204952"/>
                </a:cubicBezTo>
                <a:cubicBezTo>
                  <a:pt x="3023461" y="247174"/>
                  <a:pt x="3029347" y="290882"/>
                  <a:pt x="3042745" y="331076"/>
                </a:cubicBezTo>
                <a:cubicBezTo>
                  <a:pt x="3051054" y="356003"/>
                  <a:pt x="3074769" y="372757"/>
                  <a:pt x="3090041" y="394138"/>
                </a:cubicBezTo>
                <a:cubicBezTo>
                  <a:pt x="3101054" y="409556"/>
                  <a:pt x="3111062" y="425669"/>
                  <a:pt x="3121572" y="441434"/>
                </a:cubicBezTo>
                <a:cubicBezTo>
                  <a:pt x="3116317" y="415158"/>
                  <a:pt x="3115216" y="387697"/>
                  <a:pt x="3105807" y="362607"/>
                </a:cubicBezTo>
                <a:cubicBezTo>
                  <a:pt x="3099154" y="344865"/>
                  <a:pt x="3085909" y="330267"/>
                  <a:pt x="3074276" y="315310"/>
                </a:cubicBezTo>
                <a:cubicBezTo>
                  <a:pt x="3049077" y="282912"/>
                  <a:pt x="3021088" y="252767"/>
                  <a:pt x="2995448" y="220717"/>
                </a:cubicBezTo>
                <a:cubicBezTo>
                  <a:pt x="2928401" y="136909"/>
                  <a:pt x="2976059" y="176260"/>
                  <a:pt x="2900855" y="126124"/>
                </a:cubicBezTo>
                <a:cubicBezTo>
                  <a:pt x="2804542" y="270595"/>
                  <a:pt x="2960885" y="15153"/>
                  <a:pt x="2885090" y="394138"/>
                </a:cubicBezTo>
                <a:cubicBezTo>
                  <a:pt x="2875588" y="441648"/>
                  <a:pt x="2868880" y="298212"/>
                  <a:pt x="2853559" y="252248"/>
                </a:cubicBezTo>
                <a:cubicBezTo>
                  <a:pt x="2847567" y="234273"/>
                  <a:pt x="2832070" y="221020"/>
                  <a:pt x="2822028" y="204952"/>
                </a:cubicBezTo>
                <a:cubicBezTo>
                  <a:pt x="2756730" y="100476"/>
                  <a:pt x="2801150" y="152543"/>
                  <a:pt x="2727435" y="78828"/>
                </a:cubicBezTo>
                <a:cubicBezTo>
                  <a:pt x="2722180" y="94593"/>
                  <a:pt x="2710564" y="109543"/>
                  <a:pt x="2711669" y="126124"/>
                </a:cubicBezTo>
                <a:cubicBezTo>
                  <a:pt x="2723217" y="299353"/>
                  <a:pt x="2714583" y="272384"/>
                  <a:pt x="2774731" y="362607"/>
                </a:cubicBezTo>
                <a:cubicBezTo>
                  <a:pt x="2779986" y="346841"/>
                  <a:pt x="2797929" y="330174"/>
                  <a:pt x="2790497" y="315310"/>
                </a:cubicBezTo>
                <a:cubicBezTo>
                  <a:pt x="2783065" y="300446"/>
                  <a:pt x="2759592" y="296813"/>
                  <a:pt x="2743200" y="299545"/>
                </a:cubicBezTo>
                <a:cubicBezTo>
                  <a:pt x="2724510" y="302660"/>
                  <a:pt x="2695903" y="331076"/>
                  <a:pt x="2695903" y="331076"/>
                </a:cubicBezTo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101600">
              <a:schemeClr val="tx2">
                <a:lumMod val="60000"/>
                <a:lumOff val="40000"/>
                <a:alpha val="6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 descr="980709185.jpg"/>
          <p:cNvPicPr>
            <a:picLocks noChangeAspect="1"/>
          </p:cNvPicPr>
          <p:nvPr/>
        </p:nvPicPr>
        <p:blipFill>
          <a:blip r:embed="rId3" cstate="print">
            <a:lum bright="40000" contrast="40000"/>
          </a:blip>
          <a:stretch>
            <a:fillRect/>
          </a:stretch>
        </p:blipFill>
        <p:spPr>
          <a:xfrm>
            <a:off x="2285984" y="6000768"/>
            <a:ext cx="571504" cy="457203"/>
          </a:xfrm>
          <a:prstGeom prst="heart">
            <a:avLst/>
          </a:prstGeom>
        </p:spPr>
      </p:pic>
      <p:sp>
        <p:nvSpPr>
          <p:cNvPr id="25" name="4-конечная звезда 24"/>
          <p:cNvSpPr/>
          <p:nvPr/>
        </p:nvSpPr>
        <p:spPr>
          <a:xfrm>
            <a:off x="4000496" y="4714884"/>
            <a:ext cx="214314" cy="357190"/>
          </a:xfrm>
          <a:prstGeom prst="star4">
            <a:avLst/>
          </a:prstGeom>
          <a:solidFill>
            <a:srgbClr val="FFFF00"/>
          </a:solidFill>
          <a:ln>
            <a:solidFill>
              <a:srgbClr val="1636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4-конечная звезда 26"/>
          <p:cNvSpPr/>
          <p:nvPr/>
        </p:nvSpPr>
        <p:spPr>
          <a:xfrm>
            <a:off x="1071538" y="5572140"/>
            <a:ext cx="214314" cy="357190"/>
          </a:xfrm>
          <a:prstGeom prst="star4">
            <a:avLst/>
          </a:prstGeom>
          <a:solidFill>
            <a:srgbClr val="FFFF00"/>
          </a:solidFill>
          <a:ln>
            <a:solidFill>
              <a:srgbClr val="1636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4-конечная звезда 27"/>
          <p:cNvSpPr/>
          <p:nvPr/>
        </p:nvSpPr>
        <p:spPr>
          <a:xfrm>
            <a:off x="6500826" y="642918"/>
            <a:ext cx="214314" cy="428628"/>
          </a:xfrm>
          <a:prstGeom prst="star4">
            <a:avLst/>
          </a:prstGeom>
          <a:solidFill>
            <a:srgbClr val="FFFF00"/>
          </a:solidFill>
          <a:ln>
            <a:solidFill>
              <a:srgbClr val="1636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4-конечная звезда 28"/>
          <p:cNvSpPr/>
          <p:nvPr/>
        </p:nvSpPr>
        <p:spPr>
          <a:xfrm>
            <a:off x="5214942" y="5500702"/>
            <a:ext cx="214314" cy="628648"/>
          </a:xfrm>
          <a:prstGeom prst="star4">
            <a:avLst/>
          </a:prstGeom>
          <a:solidFill>
            <a:srgbClr val="FFFF00"/>
          </a:solidFill>
          <a:ln>
            <a:solidFill>
              <a:srgbClr val="1636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4-конечная звезда 30"/>
          <p:cNvSpPr/>
          <p:nvPr/>
        </p:nvSpPr>
        <p:spPr>
          <a:xfrm>
            <a:off x="714348" y="642918"/>
            <a:ext cx="285752" cy="500066"/>
          </a:xfrm>
          <a:prstGeom prst="star4">
            <a:avLst/>
          </a:prstGeom>
          <a:solidFill>
            <a:srgbClr val="FFFF00"/>
          </a:solidFill>
          <a:ln>
            <a:solidFill>
              <a:srgbClr val="1636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4-конечная звезда 35"/>
          <p:cNvSpPr/>
          <p:nvPr/>
        </p:nvSpPr>
        <p:spPr>
          <a:xfrm>
            <a:off x="3286116" y="1928802"/>
            <a:ext cx="214314" cy="357190"/>
          </a:xfrm>
          <a:prstGeom prst="star4">
            <a:avLst/>
          </a:prstGeom>
          <a:solidFill>
            <a:srgbClr val="FFFF00"/>
          </a:solidFill>
          <a:ln>
            <a:solidFill>
              <a:srgbClr val="1636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4-конечная звезда 37"/>
          <p:cNvSpPr/>
          <p:nvPr/>
        </p:nvSpPr>
        <p:spPr>
          <a:xfrm>
            <a:off x="6715140" y="4500570"/>
            <a:ext cx="214314" cy="1000132"/>
          </a:xfrm>
          <a:prstGeom prst="star4">
            <a:avLst/>
          </a:prstGeom>
          <a:solidFill>
            <a:srgbClr val="FFFF00"/>
          </a:solidFill>
          <a:ln>
            <a:solidFill>
              <a:srgbClr val="1636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000364" y="5500702"/>
            <a:ext cx="57150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 новым годом!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2011-12-30T10:20:33Z</dcterms:created>
  <dcterms:modified xsi:type="dcterms:W3CDTF">2011-12-30T10:21:08Z</dcterms:modified>
</cp:coreProperties>
</file>